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12192000"/>
  <p:notesSz cx="6858000" cy="9144000"/>
  <p:embeddedFontLst>
    <p:embeddedFont>
      <p:font typeface="Proxima Nov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g5NMRybNHLWC++gryn76f7gFoar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Parisa Dajkhosh"/>
  <p:cmAuthor clrIdx="1" id="1" initials="" lastIdx="1" name="Sivash Ghanba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F7AC25-13E5-4955-B99F-F20135D4FA1B}">
  <a:tblStyle styleId="{CFF7AC25-13E5-4955-B99F-F20135D4FA1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8"/>
          </a:solidFill>
        </a:fill>
      </a:tcStyle>
    </a:wholeTbl>
    <a:band1H>
      <a:tcTxStyle/>
      <a:tcStyle>
        <a:fill>
          <a:solidFill>
            <a:srgbClr val="CCCCCD"/>
          </a:solidFill>
        </a:fill>
      </a:tcStyle>
    </a:band1H>
    <a:band2H>
      <a:tcTxStyle/>
    </a:band2H>
    <a:band1V>
      <a:tcTxStyle/>
      <a:tcStyle>
        <a:fill>
          <a:solidFill>
            <a:srgbClr val="CCCCC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5.xml"/><Relationship Id="rId22" Type="http://schemas.openxmlformats.org/officeDocument/2006/relationships/font" Target="fonts/ProximaNova-italic.fntdata"/><Relationship Id="rId10" Type="http://schemas.openxmlformats.org/officeDocument/2006/relationships/slide" Target="slides/slide4.xml"/><Relationship Id="rId21" Type="http://schemas.openxmlformats.org/officeDocument/2006/relationships/font" Target="fonts/ProximaNova-bold.fntdata"/><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30T09:10:16.844">
    <p:pos x="428" y="2411"/>
    <p:text>Amirkabir University of Technology</p:text>
    <p:extLst>
      <p:ext uri="{C676402C-5697-4E1C-873F-D02D1690AC5C}">
        <p15:threadingInfo timeZoneBias="0"/>
      </p:ext>
      <p:ext uri="http://customooxmlschemas.google.com/">
        <go:slidesCustomData xmlns:go="http://customooxmlschemas.google.com/" commentPostId="AAAAHLljoc0"/>
      </p:ext>
    </p:extLst>
  </p:cm>
  <p:cm authorId="1" idx="1" dt="2020-10-30T09:32:01.761">
    <p:pos x="428" y="2511"/>
    <p:text>University of Tehran</p:text>
    <p:extLst>
      <p:ext uri="{C676402C-5697-4E1C-873F-D02D1690AC5C}">
        <p15:threadingInfo timeZoneBias="0"/>
      </p:ext>
      <p:ext uri="http://customooxmlschemas.google.com/">
        <go:slidesCustomData xmlns:go="http://customooxmlschemas.google.com/" commentPostId="AAAAHLljok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6655e0c95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6655e0c95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a6655e0c95_1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6655e0c95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6655e0c95_1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a6655e0c95_1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6655e0c95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6655e0c95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a6655e0c95_1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6655e0c95_1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6655e0c95_1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a6655e0c95_1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6655e0c95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6655e0c95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a6655e0c95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6655e0c95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6655e0c95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a6655e0c95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6655e0c95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6655e0c95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a6655e0c95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6655e0c95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6655e0c95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a6655e0c95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6655e0c95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6655e0c95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a6655e0c95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cxnSp>
        <p:nvCxnSpPr>
          <p:cNvPr id="14" name="Google Shape;14;p8"/>
          <p:cNvCxnSpPr/>
          <p:nvPr/>
        </p:nvCxnSpPr>
        <p:spPr>
          <a:xfrm>
            <a:off x="0" y="3997533"/>
            <a:ext cx="12192000" cy="0"/>
          </a:xfrm>
          <a:prstGeom prst="straightConnector1">
            <a:avLst/>
          </a:prstGeom>
          <a:noFill/>
          <a:ln cap="flat" cmpd="sng" w="19050">
            <a:solidFill>
              <a:srgbClr val="D9D9D9"/>
            </a:solidFill>
            <a:prstDash val="solid"/>
            <a:round/>
            <a:headEnd len="sm" w="sm" type="none"/>
            <a:tailEnd len="sm" w="sm" type="none"/>
          </a:ln>
        </p:spPr>
      </p:cxnSp>
      <p:sp>
        <p:nvSpPr>
          <p:cNvPr id="15" name="Google Shape;15;p8"/>
          <p:cNvSpPr txBox="1"/>
          <p:nvPr>
            <p:ph type="ctrTitle"/>
          </p:nvPr>
        </p:nvSpPr>
        <p:spPr>
          <a:xfrm>
            <a:off x="680600" y="1676400"/>
            <a:ext cx="10830800" cy="2118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Clr>
                <a:schemeClr val="lt1"/>
              </a:buClr>
              <a:buSzPts val="4800"/>
              <a:buNone/>
              <a:defRPr sz="6400">
                <a:solidFill>
                  <a:schemeClr val="lt1"/>
                </a:solidFill>
              </a:defRPr>
            </a:lvl2pPr>
            <a:lvl3pPr lvl="2" algn="l">
              <a:lnSpc>
                <a:spcPct val="100000"/>
              </a:lnSpc>
              <a:spcBef>
                <a:spcPts val="0"/>
              </a:spcBef>
              <a:spcAft>
                <a:spcPts val="0"/>
              </a:spcAft>
              <a:buClr>
                <a:schemeClr val="lt1"/>
              </a:buClr>
              <a:buSzPts val="4800"/>
              <a:buNone/>
              <a:defRPr sz="6400">
                <a:solidFill>
                  <a:schemeClr val="lt1"/>
                </a:solidFill>
              </a:defRPr>
            </a:lvl3pPr>
            <a:lvl4pPr lvl="3" algn="l">
              <a:lnSpc>
                <a:spcPct val="100000"/>
              </a:lnSpc>
              <a:spcBef>
                <a:spcPts val="0"/>
              </a:spcBef>
              <a:spcAft>
                <a:spcPts val="0"/>
              </a:spcAft>
              <a:buClr>
                <a:schemeClr val="lt1"/>
              </a:buClr>
              <a:buSzPts val="4800"/>
              <a:buNone/>
              <a:defRPr sz="6400">
                <a:solidFill>
                  <a:schemeClr val="lt1"/>
                </a:solidFill>
              </a:defRPr>
            </a:lvl4pPr>
            <a:lvl5pPr lvl="4" algn="l">
              <a:lnSpc>
                <a:spcPct val="100000"/>
              </a:lnSpc>
              <a:spcBef>
                <a:spcPts val="0"/>
              </a:spcBef>
              <a:spcAft>
                <a:spcPts val="0"/>
              </a:spcAft>
              <a:buClr>
                <a:schemeClr val="lt1"/>
              </a:buClr>
              <a:buSzPts val="4800"/>
              <a:buNone/>
              <a:defRPr sz="6400">
                <a:solidFill>
                  <a:schemeClr val="lt1"/>
                </a:solidFill>
              </a:defRPr>
            </a:lvl5pPr>
            <a:lvl6pPr lvl="5" algn="l">
              <a:lnSpc>
                <a:spcPct val="100000"/>
              </a:lnSpc>
              <a:spcBef>
                <a:spcPts val="0"/>
              </a:spcBef>
              <a:spcAft>
                <a:spcPts val="0"/>
              </a:spcAft>
              <a:buClr>
                <a:schemeClr val="lt1"/>
              </a:buClr>
              <a:buSzPts val="4800"/>
              <a:buNone/>
              <a:defRPr sz="6400">
                <a:solidFill>
                  <a:schemeClr val="lt1"/>
                </a:solidFill>
              </a:defRPr>
            </a:lvl6pPr>
            <a:lvl7pPr lvl="6" algn="l">
              <a:lnSpc>
                <a:spcPct val="100000"/>
              </a:lnSpc>
              <a:spcBef>
                <a:spcPts val="0"/>
              </a:spcBef>
              <a:spcAft>
                <a:spcPts val="0"/>
              </a:spcAft>
              <a:buClr>
                <a:schemeClr val="lt1"/>
              </a:buClr>
              <a:buSzPts val="4800"/>
              <a:buNone/>
              <a:defRPr sz="6400">
                <a:solidFill>
                  <a:schemeClr val="lt1"/>
                </a:solidFill>
              </a:defRPr>
            </a:lvl7pPr>
            <a:lvl8pPr lvl="7" algn="l">
              <a:lnSpc>
                <a:spcPct val="100000"/>
              </a:lnSpc>
              <a:spcBef>
                <a:spcPts val="0"/>
              </a:spcBef>
              <a:spcAft>
                <a:spcPts val="0"/>
              </a:spcAft>
              <a:buClr>
                <a:schemeClr val="lt1"/>
              </a:buClr>
              <a:buSzPts val="4800"/>
              <a:buNone/>
              <a:defRPr sz="6400">
                <a:solidFill>
                  <a:schemeClr val="lt1"/>
                </a:solidFill>
              </a:defRPr>
            </a:lvl8pPr>
            <a:lvl9pPr lvl="8" algn="l">
              <a:lnSpc>
                <a:spcPct val="100000"/>
              </a:lnSpc>
              <a:spcBef>
                <a:spcPts val="0"/>
              </a:spcBef>
              <a:spcAft>
                <a:spcPts val="0"/>
              </a:spcAft>
              <a:buClr>
                <a:schemeClr val="lt1"/>
              </a:buClr>
              <a:buSzPts val="4800"/>
              <a:buNone/>
              <a:defRPr sz="6400">
                <a:solidFill>
                  <a:schemeClr val="lt1"/>
                </a:solidFill>
              </a:defRPr>
            </a:lvl9pPr>
          </a:lstStyle>
          <a:p/>
        </p:txBody>
      </p:sp>
      <p:sp>
        <p:nvSpPr>
          <p:cNvPr id="16" name="Google Shape;16;p8"/>
          <p:cNvSpPr txBox="1"/>
          <p:nvPr>
            <p:ph idx="1" type="subTitle"/>
          </p:nvPr>
        </p:nvSpPr>
        <p:spPr>
          <a:xfrm>
            <a:off x="680600" y="4243084"/>
            <a:ext cx="10830800" cy="84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3200">
                <a:solidFill>
                  <a:schemeClr val="lt1"/>
                </a:solidFill>
              </a:defRPr>
            </a:lvl1pPr>
            <a:lvl2pPr lvl="1" algn="l">
              <a:lnSpc>
                <a:spcPct val="100000"/>
              </a:lnSpc>
              <a:spcBef>
                <a:spcPts val="0"/>
              </a:spcBef>
              <a:spcAft>
                <a:spcPts val="0"/>
              </a:spcAft>
              <a:buClr>
                <a:schemeClr val="lt1"/>
              </a:buClr>
              <a:buSzPts val="2400"/>
              <a:buNone/>
              <a:defRPr sz="3200">
                <a:solidFill>
                  <a:schemeClr val="lt1"/>
                </a:solidFill>
              </a:defRPr>
            </a:lvl2pPr>
            <a:lvl3pPr lvl="2" algn="l">
              <a:lnSpc>
                <a:spcPct val="100000"/>
              </a:lnSpc>
              <a:spcBef>
                <a:spcPts val="0"/>
              </a:spcBef>
              <a:spcAft>
                <a:spcPts val="0"/>
              </a:spcAft>
              <a:buClr>
                <a:schemeClr val="lt1"/>
              </a:buClr>
              <a:buSzPts val="2400"/>
              <a:buNone/>
              <a:defRPr sz="3200">
                <a:solidFill>
                  <a:schemeClr val="lt1"/>
                </a:solidFill>
              </a:defRPr>
            </a:lvl3pPr>
            <a:lvl4pPr lvl="3" algn="l">
              <a:lnSpc>
                <a:spcPct val="100000"/>
              </a:lnSpc>
              <a:spcBef>
                <a:spcPts val="0"/>
              </a:spcBef>
              <a:spcAft>
                <a:spcPts val="0"/>
              </a:spcAft>
              <a:buClr>
                <a:schemeClr val="lt1"/>
              </a:buClr>
              <a:buSzPts val="2400"/>
              <a:buNone/>
              <a:defRPr sz="3200">
                <a:solidFill>
                  <a:schemeClr val="lt1"/>
                </a:solidFill>
              </a:defRPr>
            </a:lvl4pPr>
            <a:lvl5pPr lvl="4" algn="l">
              <a:lnSpc>
                <a:spcPct val="100000"/>
              </a:lnSpc>
              <a:spcBef>
                <a:spcPts val="0"/>
              </a:spcBef>
              <a:spcAft>
                <a:spcPts val="0"/>
              </a:spcAft>
              <a:buClr>
                <a:schemeClr val="lt1"/>
              </a:buClr>
              <a:buSzPts val="2400"/>
              <a:buNone/>
              <a:defRPr sz="3200">
                <a:solidFill>
                  <a:schemeClr val="lt1"/>
                </a:solidFill>
              </a:defRPr>
            </a:lvl5pPr>
            <a:lvl6pPr lvl="5" algn="l">
              <a:lnSpc>
                <a:spcPct val="100000"/>
              </a:lnSpc>
              <a:spcBef>
                <a:spcPts val="0"/>
              </a:spcBef>
              <a:spcAft>
                <a:spcPts val="0"/>
              </a:spcAft>
              <a:buClr>
                <a:schemeClr val="lt1"/>
              </a:buClr>
              <a:buSzPts val="2400"/>
              <a:buNone/>
              <a:defRPr sz="3200">
                <a:solidFill>
                  <a:schemeClr val="lt1"/>
                </a:solidFill>
              </a:defRPr>
            </a:lvl6pPr>
            <a:lvl7pPr lvl="6" algn="l">
              <a:lnSpc>
                <a:spcPct val="100000"/>
              </a:lnSpc>
              <a:spcBef>
                <a:spcPts val="0"/>
              </a:spcBef>
              <a:spcAft>
                <a:spcPts val="0"/>
              </a:spcAft>
              <a:buClr>
                <a:schemeClr val="lt1"/>
              </a:buClr>
              <a:buSzPts val="2400"/>
              <a:buNone/>
              <a:defRPr sz="3200">
                <a:solidFill>
                  <a:schemeClr val="lt1"/>
                </a:solidFill>
              </a:defRPr>
            </a:lvl7pPr>
            <a:lvl8pPr lvl="7" algn="l">
              <a:lnSpc>
                <a:spcPct val="100000"/>
              </a:lnSpc>
              <a:spcBef>
                <a:spcPts val="0"/>
              </a:spcBef>
              <a:spcAft>
                <a:spcPts val="0"/>
              </a:spcAft>
              <a:buClr>
                <a:schemeClr val="lt1"/>
              </a:buClr>
              <a:buSzPts val="2400"/>
              <a:buNone/>
              <a:defRPr sz="3200">
                <a:solidFill>
                  <a:schemeClr val="lt1"/>
                </a:solidFill>
              </a:defRPr>
            </a:lvl8pPr>
            <a:lvl9pPr lvl="8" algn="l">
              <a:lnSpc>
                <a:spcPct val="100000"/>
              </a:lnSpc>
              <a:spcBef>
                <a:spcPts val="0"/>
              </a:spcBef>
              <a:spcAft>
                <a:spcPts val="0"/>
              </a:spcAft>
              <a:buClr>
                <a:schemeClr val="lt1"/>
              </a:buClr>
              <a:buSzPts val="2400"/>
              <a:buNone/>
              <a:defRPr sz="3200">
                <a:solidFill>
                  <a:schemeClr val="lt1"/>
                </a:solidFill>
              </a:defRPr>
            </a:lvl9pPr>
          </a:lstStyle>
          <a:p/>
        </p:txBody>
      </p:sp>
      <p:sp>
        <p:nvSpPr>
          <p:cNvPr id="17" name="Google Shape;17;p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algn="r">
              <a:buClr>
                <a:schemeClr val="lt1"/>
              </a:buClr>
              <a:buSzPts val="1333"/>
              <a:buFont typeface="Proxima Nova"/>
              <a:buNone/>
              <a:defRPr b="0" i="0" sz="1333" u="none" cap="none" strike="noStrike">
                <a:solidFill>
                  <a:schemeClr val="lt1"/>
                </a:solidFill>
                <a:latin typeface="Proxima Nova"/>
                <a:ea typeface="Proxima Nova"/>
                <a:cs typeface="Proxima Nova"/>
                <a:sym typeface="Proxima Nova"/>
              </a:defRPr>
            </a:lvl1pPr>
            <a:lvl2pPr indent="0" lvl="1" marL="0" algn="r">
              <a:buClr>
                <a:schemeClr val="lt1"/>
              </a:buClr>
              <a:buSzPts val="1333"/>
              <a:buFont typeface="Proxima Nova"/>
              <a:buNone/>
              <a:defRPr b="0" i="0" sz="1333" u="none" cap="none" strike="noStrike">
                <a:solidFill>
                  <a:schemeClr val="lt1"/>
                </a:solidFill>
                <a:latin typeface="Proxima Nova"/>
                <a:ea typeface="Proxima Nova"/>
                <a:cs typeface="Proxima Nova"/>
                <a:sym typeface="Proxima Nova"/>
              </a:defRPr>
            </a:lvl2pPr>
            <a:lvl3pPr indent="0" lvl="2" marL="0" algn="r">
              <a:buClr>
                <a:schemeClr val="lt1"/>
              </a:buClr>
              <a:buSzPts val="1333"/>
              <a:buFont typeface="Proxima Nova"/>
              <a:buNone/>
              <a:defRPr b="0" i="0" sz="1333" u="none" cap="none" strike="noStrike">
                <a:solidFill>
                  <a:schemeClr val="lt1"/>
                </a:solidFill>
                <a:latin typeface="Proxima Nova"/>
                <a:ea typeface="Proxima Nova"/>
                <a:cs typeface="Proxima Nova"/>
                <a:sym typeface="Proxima Nova"/>
              </a:defRPr>
            </a:lvl3pPr>
            <a:lvl4pPr indent="0" lvl="3" marL="0" algn="r">
              <a:buClr>
                <a:schemeClr val="lt1"/>
              </a:buClr>
              <a:buSzPts val="1333"/>
              <a:buFont typeface="Proxima Nova"/>
              <a:buNone/>
              <a:defRPr b="0" i="0" sz="1333" u="none" cap="none" strike="noStrike">
                <a:solidFill>
                  <a:schemeClr val="lt1"/>
                </a:solidFill>
                <a:latin typeface="Proxima Nova"/>
                <a:ea typeface="Proxima Nova"/>
                <a:cs typeface="Proxima Nova"/>
                <a:sym typeface="Proxima Nova"/>
              </a:defRPr>
            </a:lvl4pPr>
            <a:lvl5pPr indent="0" lvl="4" marL="0" algn="r">
              <a:buClr>
                <a:schemeClr val="lt1"/>
              </a:buClr>
              <a:buSzPts val="1333"/>
              <a:buFont typeface="Proxima Nova"/>
              <a:buNone/>
              <a:defRPr b="0" i="0" sz="1333" u="none" cap="none" strike="noStrike">
                <a:solidFill>
                  <a:schemeClr val="lt1"/>
                </a:solidFill>
                <a:latin typeface="Proxima Nova"/>
                <a:ea typeface="Proxima Nova"/>
                <a:cs typeface="Proxima Nova"/>
                <a:sym typeface="Proxima Nova"/>
              </a:defRPr>
            </a:lvl5pPr>
            <a:lvl6pPr indent="0" lvl="5" marL="0" algn="r">
              <a:buClr>
                <a:schemeClr val="lt1"/>
              </a:buClr>
              <a:buSzPts val="1333"/>
              <a:buFont typeface="Proxima Nova"/>
              <a:buNone/>
              <a:defRPr b="0" i="0" sz="1333" u="none" cap="none" strike="noStrike">
                <a:solidFill>
                  <a:schemeClr val="lt1"/>
                </a:solidFill>
                <a:latin typeface="Proxima Nova"/>
                <a:ea typeface="Proxima Nova"/>
                <a:cs typeface="Proxima Nova"/>
                <a:sym typeface="Proxima Nova"/>
              </a:defRPr>
            </a:lvl6pPr>
            <a:lvl7pPr indent="0" lvl="6" marL="0" algn="r">
              <a:buClr>
                <a:schemeClr val="lt1"/>
              </a:buClr>
              <a:buSzPts val="1333"/>
              <a:buFont typeface="Proxima Nova"/>
              <a:buNone/>
              <a:defRPr b="0" i="0" sz="1333" u="none" cap="none" strike="noStrike">
                <a:solidFill>
                  <a:schemeClr val="lt1"/>
                </a:solidFill>
                <a:latin typeface="Proxima Nova"/>
                <a:ea typeface="Proxima Nova"/>
                <a:cs typeface="Proxima Nova"/>
                <a:sym typeface="Proxima Nova"/>
              </a:defRPr>
            </a:lvl7pPr>
            <a:lvl8pPr indent="0" lvl="7" marL="0" algn="r">
              <a:buClr>
                <a:schemeClr val="lt1"/>
              </a:buClr>
              <a:buSzPts val="1333"/>
              <a:buFont typeface="Proxima Nova"/>
              <a:buNone/>
              <a:defRPr b="0" i="0" sz="1333" u="none" cap="none" strike="noStrike">
                <a:solidFill>
                  <a:schemeClr val="lt1"/>
                </a:solidFill>
                <a:latin typeface="Proxima Nova"/>
                <a:ea typeface="Proxima Nova"/>
                <a:cs typeface="Proxima Nova"/>
                <a:sym typeface="Proxima Nova"/>
              </a:defRPr>
            </a:lvl8pPr>
            <a:lvl9pPr indent="0" lvl="8" marL="0" algn="r">
              <a:buClr>
                <a:schemeClr val="lt1"/>
              </a:buClr>
              <a:buSzPts val="1333"/>
              <a:buFont typeface="Proxima Nova"/>
              <a:buNone/>
              <a:defRPr b="0" i="0" sz="1333"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p8"/>
          <p:cNvPicPr preferRelativeResize="0"/>
          <p:nvPr/>
        </p:nvPicPr>
        <p:blipFill rotWithShape="1">
          <a:blip r:embed="rId2">
            <a:alphaModFix/>
          </a:blip>
          <a:srcRect b="0" l="0" r="0" t="0"/>
          <a:stretch/>
        </p:blipFill>
        <p:spPr>
          <a:xfrm>
            <a:off x="782201" y="5628578"/>
            <a:ext cx="3810001" cy="91768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7"/>
          <p:cNvSpPr/>
          <p:nvPr/>
        </p:nvSpPr>
        <p:spPr>
          <a:xfrm>
            <a:off x="0" y="6442867"/>
            <a:ext cx="12192000" cy="415600"/>
          </a:xfrm>
          <a:prstGeom prst="rect">
            <a:avLst/>
          </a:prstGeom>
          <a:solidFill>
            <a:srgbClr val="D9D9D9"/>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3" name="Google Shape;83;p17"/>
          <p:cNvSpPr txBox="1"/>
          <p:nvPr/>
        </p:nvSpPr>
        <p:spPr>
          <a:xfrm>
            <a:off x="120700" y="6458700"/>
            <a:ext cx="5456400" cy="415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Speaker name ⦁ Topic of day</a:t>
            </a:r>
            <a:endParaRPr b="1" sz="1600">
              <a:solidFill>
                <a:schemeClr val="dk1"/>
              </a:solidFill>
              <a:latin typeface="Proxima Nova"/>
              <a:ea typeface="Proxima Nova"/>
              <a:cs typeface="Proxima Nova"/>
              <a:sym typeface="Proxima Nova"/>
            </a:endParaRPr>
          </a:p>
        </p:txBody>
      </p:sp>
      <p:sp>
        <p:nvSpPr>
          <p:cNvPr id="84" name="Google Shape;84;p17"/>
          <p:cNvSpPr txBox="1"/>
          <p:nvPr>
            <p:ph idx="12" type="sldNum"/>
          </p:nvPr>
        </p:nvSpPr>
        <p:spPr>
          <a:xfrm>
            <a:off x="11296600" y="6428433"/>
            <a:ext cx="731600" cy="4460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1600"/>
              <a:buFont typeface="Proxima Nova"/>
              <a:buNone/>
              <a:defRPr sz="1600">
                <a:solidFill>
                  <a:schemeClr val="dk1"/>
                </a:solidFill>
                <a:latin typeface="Proxima Nova"/>
                <a:ea typeface="Proxima Nova"/>
                <a:cs typeface="Proxima Nova"/>
                <a:sym typeface="Proxima Nova"/>
              </a:defRPr>
            </a:lvl1pPr>
            <a:lvl2pPr indent="0" lvl="1" marL="0" algn="r">
              <a:buClr>
                <a:schemeClr val="dk1"/>
              </a:buClr>
              <a:buSzPts val="1600"/>
              <a:buFont typeface="Proxima Nova"/>
              <a:buNone/>
              <a:defRPr sz="1600">
                <a:solidFill>
                  <a:schemeClr val="dk1"/>
                </a:solidFill>
                <a:latin typeface="Proxima Nova"/>
                <a:ea typeface="Proxima Nova"/>
                <a:cs typeface="Proxima Nova"/>
                <a:sym typeface="Proxima Nova"/>
              </a:defRPr>
            </a:lvl2pPr>
            <a:lvl3pPr indent="0" lvl="2" marL="0" algn="r">
              <a:buClr>
                <a:schemeClr val="dk1"/>
              </a:buClr>
              <a:buSzPts val="1600"/>
              <a:buFont typeface="Proxima Nova"/>
              <a:buNone/>
              <a:defRPr sz="1600">
                <a:solidFill>
                  <a:schemeClr val="dk1"/>
                </a:solidFill>
                <a:latin typeface="Proxima Nova"/>
                <a:ea typeface="Proxima Nova"/>
                <a:cs typeface="Proxima Nova"/>
                <a:sym typeface="Proxima Nova"/>
              </a:defRPr>
            </a:lvl3pPr>
            <a:lvl4pPr indent="0" lvl="3" marL="0" algn="r">
              <a:buClr>
                <a:schemeClr val="dk1"/>
              </a:buClr>
              <a:buSzPts val="1600"/>
              <a:buFont typeface="Proxima Nova"/>
              <a:buNone/>
              <a:defRPr sz="1600">
                <a:solidFill>
                  <a:schemeClr val="dk1"/>
                </a:solidFill>
                <a:latin typeface="Proxima Nova"/>
                <a:ea typeface="Proxima Nova"/>
                <a:cs typeface="Proxima Nova"/>
                <a:sym typeface="Proxima Nova"/>
              </a:defRPr>
            </a:lvl4pPr>
            <a:lvl5pPr indent="0" lvl="4" marL="0" algn="r">
              <a:buClr>
                <a:schemeClr val="dk1"/>
              </a:buClr>
              <a:buSzPts val="1600"/>
              <a:buFont typeface="Proxima Nova"/>
              <a:buNone/>
              <a:defRPr sz="1600">
                <a:solidFill>
                  <a:schemeClr val="dk1"/>
                </a:solidFill>
                <a:latin typeface="Proxima Nova"/>
                <a:ea typeface="Proxima Nova"/>
                <a:cs typeface="Proxima Nova"/>
                <a:sym typeface="Proxima Nova"/>
              </a:defRPr>
            </a:lvl5pPr>
            <a:lvl6pPr indent="0" lvl="5" marL="0" algn="r">
              <a:buClr>
                <a:schemeClr val="dk1"/>
              </a:buClr>
              <a:buSzPts val="1600"/>
              <a:buFont typeface="Proxima Nova"/>
              <a:buNone/>
              <a:defRPr sz="1600">
                <a:solidFill>
                  <a:schemeClr val="dk1"/>
                </a:solidFill>
                <a:latin typeface="Proxima Nova"/>
                <a:ea typeface="Proxima Nova"/>
                <a:cs typeface="Proxima Nova"/>
                <a:sym typeface="Proxima Nova"/>
              </a:defRPr>
            </a:lvl6pPr>
            <a:lvl7pPr indent="0" lvl="6" marL="0" algn="r">
              <a:buClr>
                <a:schemeClr val="dk1"/>
              </a:buClr>
              <a:buSzPts val="1600"/>
              <a:buFont typeface="Proxima Nova"/>
              <a:buNone/>
              <a:defRPr sz="1600">
                <a:solidFill>
                  <a:schemeClr val="dk1"/>
                </a:solidFill>
                <a:latin typeface="Proxima Nova"/>
                <a:ea typeface="Proxima Nova"/>
                <a:cs typeface="Proxima Nova"/>
                <a:sym typeface="Proxima Nova"/>
              </a:defRPr>
            </a:lvl7pPr>
            <a:lvl8pPr indent="0" lvl="7" marL="0" algn="r">
              <a:buClr>
                <a:schemeClr val="dk1"/>
              </a:buClr>
              <a:buSzPts val="1600"/>
              <a:buFont typeface="Proxima Nova"/>
              <a:buNone/>
              <a:defRPr sz="1600">
                <a:solidFill>
                  <a:schemeClr val="dk1"/>
                </a:solidFill>
                <a:latin typeface="Proxima Nova"/>
                <a:ea typeface="Proxima Nova"/>
                <a:cs typeface="Proxima Nova"/>
                <a:sym typeface="Proxima Nova"/>
              </a:defRPr>
            </a:lvl8pPr>
            <a:lvl9pPr indent="0" lvl="8" marL="0" algn="r">
              <a:buClr>
                <a:schemeClr val="dk1"/>
              </a:buClr>
              <a:buSzPts val="1600"/>
              <a:buFont typeface="Proxima Nova"/>
              <a:buNone/>
              <a:defRPr sz="1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7"/>
          <p:cNvSpPr txBox="1"/>
          <p:nvPr/>
        </p:nvSpPr>
        <p:spPr>
          <a:xfrm>
            <a:off x="6724700" y="6458700"/>
            <a:ext cx="4718800" cy="4460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Week 2 ⦁ Day 1 ⦁ Tutorial 3</a:t>
            </a:r>
            <a:endParaRPr b="1" sz="1600">
              <a:solidFill>
                <a:schemeClr val="dk1"/>
              </a:solidFill>
              <a:latin typeface="Proxima Nova"/>
              <a:ea typeface="Proxima Nova"/>
              <a:cs typeface="Proxima Nova"/>
              <a:sym typeface="Proxima Nova"/>
            </a:endParaRPr>
          </a:p>
        </p:txBody>
      </p:sp>
      <p:pic>
        <p:nvPicPr>
          <p:cNvPr id="86" name="Google Shape;86;p17"/>
          <p:cNvPicPr preferRelativeResize="0"/>
          <p:nvPr/>
        </p:nvPicPr>
        <p:blipFill rotWithShape="1">
          <a:blip r:embed="rId2">
            <a:alphaModFix/>
          </a:blip>
          <a:srcRect b="0" l="0" r="0" t="0"/>
          <a:stretch/>
        </p:blipFill>
        <p:spPr>
          <a:xfrm>
            <a:off x="5941584" y="6442867"/>
            <a:ext cx="418640" cy="415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uromatch Academy" type="tx">
  <p:cSld name="TITLE_AND_BODY">
    <p:spTree>
      <p:nvGrpSpPr>
        <p:cNvPr id="19" name="Shape 19"/>
        <p:cNvGrpSpPr/>
        <p:nvPr/>
      </p:nvGrpSpPr>
      <p:grpSpPr>
        <a:xfrm>
          <a:off x="0" y="0"/>
          <a:ext cx="0" cy="0"/>
          <a:chOff x="0" y="0"/>
          <a:chExt cx="0" cy="0"/>
        </a:xfrm>
      </p:grpSpPr>
      <p:sp>
        <p:nvSpPr>
          <p:cNvPr id="20" name="Google Shape;20;p9"/>
          <p:cNvSpPr/>
          <p:nvPr/>
        </p:nvSpPr>
        <p:spPr>
          <a:xfrm>
            <a:off x="0" y="6442867"/>
            <a:ext cx="12192000" cy="415600"/>
          </a:xfrm>
          <a:prstGeom prst="rect">
            <a:avLst/>
          </a:prstGeom>
          <a:solidFill>
            <a:srgbClr val="D9D9D9"/>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 name="Google Shape;21;p9"/>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9"/>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17500" lvl="2" marL="1371600" algn="l">
              <a:lnSpc>
                <a:spcPct val="115000"/>
              </a:lnSpc>
              <a:spcBef>
                <a:spcPts val="2133"/>
              </a:spcBef>
              <a:spcAft>
                <a:spcPts val="0"/>
              </a:spcAft>
              <a:buSzPts val="1400"/>
              <a:buChar char="■"/>
              <a:defRPr/>
            </a:lvl3pPr>
            <a:lvl4pPr indent="-317500" lvl="3" marL="1828800" algn="l">
              <a:lnSpc>
                <a:spcPct val="115000"/>
              </a:lnSpc>
              <a:spcBef>
                <a:spcPts val="2133"/>
              </a:spcBef>
              <a:spcAft>
                <a:spcPts val="0"/>
              </a:spcAft>
              <a:buSzPts val="1400"/>
              <a:buChar char="●"/>
              <a:defRPr/>
            </a:lvl4pPr>
            <a:lvl5pPr indent="-317500" lvl="4" marL="2286000" algn="l">
              <a:lnSpc>
                <a:spcPct val="115000"/>
              </a:lnSpc>
              <a:spcBef>
                <a:spcPts val="2133"/>
              </a:spcBef>
              <a:spcAft>
                <a:spcPts val="0"/>
              </a:spcAft>
              <a:buSzPts val="1400"/>
              <a:buChar char="○"/>
              <a:defRPr/>
            </a:lvl5pPr>
            <a:lvl6pPr indent="-317500" lvl="5" marL="2743200" algn="l">
              <a:lnSpc>
                <a:spcPct val="115000"/>
              </a:lnSpc>
              <a:spcBef>
                <a:spcPts val="2133"/>
              </a:spcBef>
              <a:spcAft>
                <a:spcPts val="0"/>
              </a:spcAft>
              <a:buSzPts val="1400"/>
              <a:buChar char="■"/>
              <a:defRPr/>
            </a:lvl6pPr>
            <a:lvl7pPr indent="-317500" lvl="6" marL="3200400" algn="l">
              <a:lnSpc>
                <a:spcPct val="115000"/>
              </a:lnSpc>
              <a:spcBef>
                <a:spcPts val="2133"/>
              </a:spcBef>
              <a:spcAft>
                <a:spcPts val="0"/>
              </a:spcAft>
              <a:buSzPts val="1400"/>
              <a:buChar char="●"/>
              <a:defRPr/>
            </a:lvl7pPr>
            <a:lvl8pPr indent="-317500" lvl="7" marL="3657600" algn="l">
              <a:lnSpc>
                <a:spcPct val="115000"/>
              </a:lnSpc>
              <a:spcBef>
                <a:spcPts val="2133"/>
              </a:spcBef>
              <a:spcAft>
                <a:spcPts val="0"/>
              </a:spcAft>
              <a:buSzPts val="1400"/>
              <a:buChar char="○"/>
              <a:defRPr/>
            </a:lvl8pPr>
            <a:lvl9pPr indent="-317500" lvl="8" marL="4114800" algn="l">
              <a:lnSpc>
                <a:spcPct val="115000"/>
              </a:lnSpc>
              <a:spcBef>
                <a:spcPts val="2133"/>
              </a:spcBef>
              <a:spcAft>
                <a:spcPts val="2133"/>
              </a:spcAft>
              <a:buSzPts val="1400"/>
              <a:buChar char="■"/>
              <a:defRPr/>
            </a:lvl9pPr>
          </a:lstStyle>
          <a:p/>
        </p:txBody>
      </p:sp>
      <p:sp>
        <p:nvSpPr>
          <p:cNvPr id="23" name="Google Shape;23;p9"/>
          <p:cNvSpPr txBox="1"/>
          <p:nvPr/>
        </p:nvSpPr>
        <p:spPr>
          <a:xfrm>
            <a:off x="120700" y="6458700"/>
            <a:ext cx="5456400" cy="415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600"/>
              <a:buFont typeface="Proxima Nova"/>
              <a:buNone/>
            </a:pPr>
            <a:r>
              <a:rPr b="1" i="0" lang="en-US" sz="1600" u="none" cap="none" strike="noStrike">
                <a:solidFill>
                  <a:schemeClr val="dk1"/>
                </a:solidFill>
                <a:latin typeface="Proxima Nova"/>
                <a:ea typeface="Proxima Nova"/>
                <a:cs typeface="Proxima Nova"/>
                <a:sym typeface="Proxima Nova"/>
              </a:rPr>
              <a:t>Neuromatch academy</a:t>
            </a:r>
            <a:endParaRPr b="1" i="0" sz="1600" u="none" cap="none" strike="noStrike">
              <a:solidFill>
                <a:schemeClr val="dk1"/>
              </a:solidFill>
              <a:latin typeface="Proxima Nova"/>
              <a:ea typeface="Proxima Nova"/>
              <a:cs typeface="Proxima Nova"/>
              <a:sym typeface="Proxima Nova"/>
            </a:endParaRPr>
          </a:p>
        </p:txBody>
      </p:sp>
      <p:sp>
        <p:nvSpPr>
          <p:cNvPr id="24" name="Google Shape;24;p9"/>
          <p:cNvSpPr txBox="1"/>
          <p:nvPr>
            <p:ph idx="12" type="sldNum"/>
          </p:nvPr>
        </p:nvSpPr>
        <p:spPr>
          <a:xfrm>
            <a:off x="11296600" y="6428433"/>
            <a:ext cx="731600" cy="4460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1600"/>
              <a:buFont typeface="Proxima Nova"/>
              <a:buNone/>
              <a:defRPr b="0" i="0" sz="1600" u="none" cap="none" strike="noStrike">
                <a:solidFill>
                  <a:schemeClr val="dk1"/>
                </a:solidFill>
                <a:latin typeface="Proxima Nova"/>
                <a:ea typeface="Proxima Nova"/>
                <a:cs typeface="Proxima Nova"/>
                <a:sym typeface="Proxima Nova"/>
              </a:defRPr>
            </a:lvl1pPr>
            <a:lvl2pPr indent="0" lvl="1" marL="0" algn="r">
              <a:buClr>
                <a:schemeClr val="dk1"/>
              </a:buClr>
              <a:buSzPts val="1600"/>
              <a:buFont typeface="Proxima Nova"/>
              <a:buNone/>
              <a:defRPr b="0" i="0" sz="1600" u="none" cap="none" strike="noStrike">
                <a:solidFill>
                  <a:schemeClr val="dk1"/>
                </a:solidFill>
                <a:latin typeface="Proxima Nova"/>
                <a:ea typeface="Proxima Nova"/>
                <a:cs typeface="Proxima Nova"/>
                <a:sym typeface="Proxima Nova"/>
              </a:defRPr>
            </a:lvl2pPr>
            <a:lvl3pPr indent="0" lvl="2" marL="0" algn="r">
              <a:buClr>
                <a:schemeClr val="dk1"/>
              </a:buClr>
              <a:buSzPts val="1600"/>
              <a:buFont typeface="Proxima Nova"/>
              <a:buNone/>
              <a:defRPr b="0" i="0" sz="1600" u="none" cap="none" strike="noStrike">
                <a:solidFill>
                  <a:schemeClr val="dk1"/>
                </a:solidFill>
                <a:latin typeface="Proxima Nova"/>
                <a:ea typeface="Proxima Nova"/>
                <a:cs typeface="Proxima Nova"/>
                <a:sym typeface="Proxima Nova"/>
              </a:defRPr>
            </a:lvl3pPr>
            <a:lvl4pPr indent="0" lvl="3" marL="0" algn="r">
              <a:buClr>
                <a:schemeClr val="dk1"/>
              </a:buClr>
              <a:buSzPts val="1600"/>
              <a:buFont typeface="Proxima Nova"/>
              <a:buNone/>
              <a:defRPr b="0" i="0" sz="1600" u="none" cap="none" strike="noStrike">
                <a:solidFill>
                  <a:schemeClr val="dk1"/>
                </a:solidFill>
                <a:latin typeface="Proxima Nova"/>
                <a:ea typeface="Proxima Nova"/>
                <a:cs typeface="Proxima Nova"/>
                <a:sym typeface="Proxima Nova"/>
              </a:defRPr>
            </a:lvl4pPr>
            <a:lvl5pPr indent="0" lvl="4" marL="0" algn="r">
              <a:buClr>
                <a:schemeClr val="dk1"/>
              </a:buClr>
              <a:buSzPts val="1600"/>
              <a:buFont typeface="Proxima Nova"/>
              <a:buNone/>
              <a:defRPr b="0" i="0" sz="1600" u="none" cap="none" strike="noStrike">
                <a:solidFill>
                  <a:schemeClr val="dk1"/>
                </a:solidFill>
                <a:latin typeface="Proxima Nova"/>
                <a:ea typeface="Proxima Nova"/>
                <a:cs typeface="Proxima Nova"/>
                <a:sym typeface="Proxima Nova"/>
              </a:defRPr>
            </a:lvl5pPr>
            <a:lvl6pPr indent="0" lvl="5" marL="0" algn="r">
              <a:buClr>
                <a:schemeClr val="dk1"/>
              </a:buClr>
              <a:buSzPts val="1600"/>
              <a:buFont typeface="Proxima Nova"/>
              <a:buNone/>
              <a:defRPr b="0" i="0" sz="1600" u="none" cap="none" strike="noStrike">
                <a:solidFill>
                  <a:schemeClr val="dk1"/>
                </a:solidFill>
                <a:latin typeface="Proxima Nova"/>
                <a:ea typeface="Proxima Nova"/>
                <a:cs typeface="Proxima Nova"/>
                <a:sym typeface="Proxima Nova"/>
              </a:defRPr>
            </a:lvl6pPr>
            <a:lvl7pPr indent="0" lvl="6" marL="0" algn="r">
              <a:buClr>
                <a:schemeClr val="dk1"/>
              </a:buClr>
              <a:buSzPts val="1600"/>
              <a:buFont typeface="Proxima Nova"/>
              <a:buNone/>
              <a:defRPr b="0" i="0" sz="1600" u="none" cap="none" strike="noStrike">
                <a:solidFill>
                  <a:schemeClr val="dk1"/>
                </a:solidFill>
                <a:latin typeface="Proxima Nova"/>
                <a:ea typeface="Proxima Nova"/>
                <a:cs typeface="Proxima Nova"/>
                <a:sym typeface="Proxima Nova"/>
              </a:defRPr>
            </a:lvl7pPr>
            <a:lvl8pPr indent="0" lvl="7" marL="0" algn="r">
              <a:buClr>
                <a:schemeClr val="dk1"/>
              </a:buClr>
              <a:buSzPts val="1600"/>
              <a:buFont typeface="Proxima Nova"/>
              <a:buNone/>
              <a:defRPr b="0" i="0" sz="1600" u="none" cap="none" strike="noStrike">
                <a:solidFill>
                  <a:schemeClr val="dk1"/>
                </a:solidFill>
                <a:latin typeface="Proxima Nova"/>
                <a:ea typeface="Proxima Nova"/>
                <a:cs typeface="Proxima Nova"/>
                <a:sym typeface="Proxima Nova"/>
              </a:defRPr>
            </a:lvl8pPr>
            <a:lvl9pPr indent="0" lvl="8" marL="0" algn="r">
              <a:buClr>
                <a:schemeClr val="dk1"/>
              </a:buClr>
              <a:buSzPts val="1600"/>
              <a:buFont typeface="Proxima Nova"/>
              <a:buNone/>
              <a:defRPr b="0" i="0" sz="16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9"/>
          <p:cNvSpPr txBox="1"/>
          <p:nvPr/>
        </p:nvSpPr>
        <p:spPr>
          <a:xfrm>
            <a:off x="6724700" y="6458700"/>
            <a:ext cx="4718800" cy="4460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Clr>
                <a:schemeClr val="dk1"/>
              </a:buClr>
              <a:buSzPts val="1600"/>
              <a:buFont typeface="Proxima Nova"/>
              <a:buNone/>
            </a:pPr>
            <a:r>
              <a:rPr b="1" i="0" lang="en-US" sz="1600" u="none" cap="none" strike="noStrike">
                <a:solidFill>
                  <a:schemeClr val="dk1"/>
                </a:solidFill>
                <a:latin typeface="Proxima Nova"/>
                <a:ea typeface="Proxima Nova"/>
                <a:cs typeface="Proxima Nova"/>
                <a:sym typeface="Proxima Nova"/>
              </a:rPr>
              <a:t>Tourmaline Basilisk/ Potterhead</a:t>
            </a:r>
            <a:endParaRPr/>
          </a:p>
          <a:p>
            <a:pPr indent="0" lvl="0" marL="0" marR="0" rtl="0" algn="r">
              <a:spcBef>
                <a:spcPts val="0"/>
              </a:spcBef>
              <a:spcAft>
                <a:spcPts val="0"/>
              </a:spcAft>
              <a:buClr>
                <a:schemeClr val="dk1"/>
              </a:buClr>
              <a:buSzPts val="1600"/>
              <a:buFont typeface="Arial"/>
              <a:buNone/>
            </a:pPr>
            <a:r>
              <a:t/>
            </a:r>
            <a:endParaRPr b="1" i="0" sz="1600" u="none" cap="none" strike="noStrike">
              <a:solidFill>
                <a:schemeClr val="dk1"/>
              </a:solidFill>
              <a:latin typeface="Proxima Nova"/>
              <a:ea typeface="Proxima Nova"/>
              <a:cs typeface="Proxima Nova"/>
              <a:sym typeface="Proxima Nova"/>
            </a:endParaRPr>
          </a:p>
        </p:txBody>
      </p:sp>
      <p:pic>
        <p:nvPicPr>
          <p:cNvPr id="26" name="Google Shape;26;p9"/>
          <p:cNvPicPr preferRelativeResize="0"/>
          <p:nvPr/>
        </p:nvPicPr>
        <p:blipFill rotWithShape="1">
          <a:blip r:embed="rId2">
            <a:alphaModFix/>
          </a:blip>
          <a:srcRect b="0" l="0" r="0" t="0"/>
          <a:stretch/>
        </p:blipFill>
        <p:spPr>
          <a:xfrm>
            <a:off x="5941584" y="6442867"/>
            <a:ext cx="418640" cy="415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10"/>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0"/>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30" name="Google Shape;30;p10"/>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31" name="Google Shape;31;p10"/>
          <p:cNvSpPr/>
          <p:nvPr/>
        </p:nvSpPr>
        <p:spPr>
          <a:xfrm>
            <a:off x="0" y="6442867"/>
            <a:ext cx="12192000" cy="415600"/>
          </a:xfrm>
          <a:prstGeom prst="rect">
            <a:avLst/>
          </a:prstGeom>
          <a:solidFill>
            <a:srgbClr val="D9D9D9"/>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2" name="Google Shape;32;p10"/>
          <p:cNvSpPr txBox="1"/>
          <p:nvPr/>
        </p:nvSpPr>
        <p:spPr>
          <a:xfrm>
            <a:off x="120700" y="6458700"/>
            <a:ext cx="5456400" cy="415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Speaker name ⦁ Topic of day</a:t>
            </a:r>
            <a:endParaRPr b="1" sz="1600">
              <a:solidFill>
                <a:schemeClr val="dk1"/>
              </a:solidFill>
              <a:latin typeface="Proxima Nova"/>
              <a:ea typeface="Proxima Nova"/>
              <a:cs typeface="Proxima Nova"/>
              <a:sym typeface="Proxima Nova"/>
            </a:endParaRPr>
          </a:p>
        </p:txBody>
      </p:sp>
      <p:sp>
        <p:nvSpPr>
          <p:cNvPr id="33" name="Google Shape;33;p10"/>
          <p:cNvSpPr txBox="1"/>
          <p:nvPr>
            <p:ph idx="12" type="sldNum"/>
          </p:nvPr>
        </p:nvSpPr>
        <p:spPr>
          <a:xfrm>
            <a:off x="11296600" y="6428433"/>
            <a:ext cx="731600" cy="4460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1600"/>
              <a:buFont typeface="Proxima Nova"/>
              <a:buNone/>
              <a:defRPr sz="1600">
                <a:solidFill>
                  <a:schemeClr val="dk1"/>
                </a:solidFill>
                <a:latin typeface="Proxima Nova"/>
                <a:ea typeface="Proxima Nova"/>
                <a:cs typeface="Proxima Nova"/>
                <a:sym typeface="Proxima Nova"/>
              </a:defRPr>
            </a:lvl1pPr>
            <a:lvl2pPr indent="0" lvl="1" marL="0" algn="r">
              <a:buClr>
                <a:schemeClr val="dk1"/>
              </a:buClr>
              <a:buSzPts val="1600"/>
              <a:buFont typeface="Proxima Nova"/>
              <a:buNone/>
              <a:defRPr sz="1600">
                <a:solidFill>
                  <a:schemeClr val="dk1"/>
                </a:solidFill>
                <a:latin typeface="Proxima Nova"/>
                <a:ea typeface="Proxima Nova"/>
                <a:cs typeface="Proxima Nova"/>
                <a:sym typeface="Proxima Nova"/>
              </a:defRPr>
            </a:lvl2pPr>
            <a:lvl3pPr indent="0" lvl="2" marL="0" algn="r">
              <a:buClr>
                <a:schemeClr val="dk1"/>
              </a:buClr>
              <a:buSzPts val="1600"/>
              <a:buFont typeface="Proxima Nova"/>
              <a:buNone/>
              <a:defRPr sz="1600">
                <a:solidFill>
                  <a:schemeClr val="dk1"/>
                </a:solidFill>
                <a:latin typeface="Proxima Nova"/>
                <a:ea typeface="Proxima Nova"/>
                <a:cs typeface="Proxima Nova"/>
                <a:sym typeface="Proxima Nova"/>
              </a:defRPr>
            </a:lvl3pPr>
            <a:lvl4pPr indent="0" lvl="3" marL="0" algn="r">
              <a:buClr>
                <a:schemeClr val="dk1"/>
              </a:buClr>
              <a:buSzPts val="1600"/>
              <a:buFont typeface="Proxima Nova"/>
              <a:buNone/>
              <a:defRPr sz="1600">
                <a:solidFill>
                  <a:schemeClr val="dk1"/>
                </a:solidFill>
                <a:latin typeface="Proxima Nova"/>
                <a:ea typeface="Proxima Nova"/>
                <a:cs typeface="Proxima Nova"/>
                <a:sym typeface="Proxima Nova"/>
              </a:defRPr>
            </a:lvl4pPr>
            <a:lvl5pPr indent="0" lvl="4" marL="0" algn="r">
              <a:buClr>
                <a:schemeClr val="dk1"/>
              </a:buClr>
              <a:buSzPts val="1600"/>
              <a:buFont typeface="Proxima Nova"/>
              <a:buNone/>
              <a:defRPr sz="1600">
                <a:solidFill>
                  <a:schemeClr val="dk1"/>
                </a:solidFill>
                <a:latin typeface="Proxima Nova"/>
                <a:ea typeface="Proxima Nova"/>
                <a:cs typeface="Proxima Nova"/>
                <a:sym typeface="Proxima Nova"/>
              </a:defRPr>
            </a:lvl5pPr>
            <a:lvl6pPr indent="0" lvl="5" marL="0" algn="r">
              <a:buClr>
                <a:schemeClr val="dk1"/>
              </a:buClr>
              <a:buSzPts val="1600"/>
              <a:buFont typeface="Proxima Nova"/>
              <a:buNone/>
              <a:defRPr sz="1600">
                <a:solidFill>
                  <a:schemeClr val="dk1"/>
                </a:solidFill>
                <a:latin typeface="Proxima Nova"/>
                <a:ea typeface="Proxima Nova"/>
                <a:cs typeface="Proxima Nova"/>
                <a:sym typeface="Proxima Nova"/>
              </a:defRPr>
            </a:lvl6pPr>
            <a:lvl7pPr indent="0" lvl="6" marL="0" algn="r">
              <a:buClr>
                <a:schemeClr val="dk1"/>
              </a:buClr>
              <a:buSzPts val="1600"/>
              <a:buFont typeface="Proxima Nova"/>
              <a:buNone/>
              <a:defRPr sz="1600">
                <a:solidFill>
                  <a:schemeClr val="dk1"/>
                </a:solidFill>
                <a:latin typeface="Proxima Nova"/>
                <a:ea typeface="Proxima Nova"/>
                <a:cs typeface="Proxima Nova"/>
                <a:sym typeface="Proxima Nova"/>
              </a:defRPr>
            </a:lvl7pPr>
            <a:lvl8pPr indent="0" lvl="7" marL="0" algn="r">
              <a:buClr>
                <a:schemeClr val="dk1"/>
              </a:buClr>
              <a:buSzPts val="1600"/>
              <a:buFont typeface="Proxima Nova"/>
              <a:buNone/>
              <a:defRPr sz="1600">
                <a:solidFill>
                  <a:schemeClr val="dk1"/>
                </a:solidFill>
                <a:latin typeface="Proxima Nova"/>
                <a:ea typeface="Proxima Nova"/>
                <a:cs typeface="Proxima Nova"/>
                <a:sym typeface="Proxima Nova"/>
              </a:defRPr>
            </a:lvl8pPr>
            <a:lvl9pPr indent="0" lvl="8" marL="0" algn="r">
              <a:buClr>
                <a:schemeClr val="dk1"/>
              </a:buClr>
              <a:buSzPts val="1600"/>
              <a:buFont typeface="Proxima Nova"/>
              <a:buNone/>
              <a:defRPr sz="1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0"/>
          <p:cNvSpPr txBox="1"/>
          <p:nvPr/>
        </p:nvSpPr>
        <p:spPr>
          <a:xfrm>
            <a:off x="6724700" y="6458700"/>
            <a:ext cx="4718800" cy="4460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Week 2 ⦁ Day 1 ⦁ Tutorial 3</a:t>
            </a:r>
            <a:endParaRPr b="1" sz="1600">
              <a:solidFill>
                <a:schemeClr val="dk1"/>
              </a:solidFill>
              <a:latin typeface="Proxima Nova"/>
              <a:ea typeface="Proxima Nova"/>
              <a:cs typeface="Proxima Nova"/>
              <a:sym typeface="Proxima Nova"/>
            </a:endParaRPr>
          </a:p>
        </p:txBody>
      </p:sp>
      <p:pic>
        <p:nvPicPr>
          <p:cNvPr id="35" name="Google Shape;35;p10"/>
          <p:cNvPicPr preferRelativeResize="0"/>
          <p:nvPr/>
        </p:nvPicPr>
        <p:blipFill rotWithShape="1">
          <a:blip r:embed="rId2">
            <a:alphaModFix/>
          </a:blip>
          <a:srcRect b="0" l="0" r="0" t="0"/>
          <a:stretch/>
        </p:blipFill>
        <p:spPr>
          <a:xfrm>
            <a:off x="5941584" y="6442867"/>
            <a:ext cx="418640" cy="415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1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11"/>
          <p:cNvSpPr/>
          <p:nvPr/>
        </p:nvSpPr>
        <p:spPr>
          <a:xfrm>
            <a:off x="0" y="6442867"/>
            <a:ext cx="12192000" cy="415600"/>
          </a:xfrm>
          <a:prstGeom prst="rect">
            <a:avLst/>
          </a:prstGeom>
          <a:solidFill>
            <a:srgbClr val="D9D9D9"/>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9" name="Google Shape;39;p11"/>
          <p:cNvSpPr txBox="1"/>
          <p:nvPr/>
        </p:nvSpPr>
        <p:spPr>
          <a:xfrm>
            <a:off x="120700" y="6458700"/>
            <a:ext cx="5456400" cy="415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Speaker name ⦁ Topic of day</a:t>
            </a:r>
            <a:endParaRPr b="1" sz="1600">
              <a:solidFill>
                <a:schemeClr val="dk1"/>
              </a:solidFill>
              <a:latin typeface="Proxima Nova"/>
              <a:ea typeface="Proxima Nova"/>
              <a:cs typeface="Proxima Nova"/>
              <a:sym typeface="Proxima Nova"/>
            </a:endParaRPr>
          </a:p>
        </p:txBody>
      </p:sp>
      <p:sp>
        <p:nvSpPr>
          <p:cNvPr id="40" name="Google Shape;40;p11"/>
          <p:cNvSpPr txBox="1"/>
          <p:nvPr>
            <p:ph idx="12" type="sldNum"/>
          </p:nvPr>
        </p:nvSpPr>
        <p:spPr>
          <a:xfrm>
            <a:off x="11296600" y="6428433"/>
            <a:ext cx="731600" cy="4460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1600"/>
              <a:buFont typeface="Proxima Nova"/>
              <a:buNone/>
              <a:defRPr sz="1600">
                <a:solidFill>
                  <a:schemeClr val="dk1"/>
                </a:solidFill>
                <a:latin typeface="Proxima Nova"/>
                <a:ea typeface="Proxima Nova"/>
                <a:cs typeface="Proxima Nova"/>
                <a:sym typeface="Proxima Nova"/>
              </a:defRPr>
            </a:lvl1pPr>
            <a:lvl2pPr indent="0" lvl="1" marL="0" algn="r">
              <a:buClr>
                <a:schemeClr val="dk1"/>
              </a:buClr>
              <a:buSzPts val="1600"/>
              <a:buFont typeface="Proxima Nova"/>
              <a:buNone/>
              <a:defRPr sz="1600">
                <a:solidFill>
                  <a:schemeClr val="dk1"/>
                </a:solidFill>
                <a:latin typeface="Proxima Nova"/>
                <a:ea typeface="Proxima Nova"/>
                <a:cs typeface="Proxima Nova"/>
                <a:sym typeface="Proxima Nova"/>
              </a:defRPr>
            </a:lvl2pPr>
            <a:lvl3pPr indent="0" lvl="2" marL="0" algn="r">
              <a:buClr>
                <a:schemeClr val="dk1"/>
              </a:buClr>
              <a:buSzPts val="1600"/>
              <a:buFont typeface="Proxima Nova"/>
              <a:buNone/>
              <a:defRPr sz="1600">
                <a:solidFill>
                  <a:schemeClr val="dk1"/>
                </a:solidFill>
                <a:latin typeface="Proxima Nova"/>
                <a:ea typeface="Proxima Nova"/>
                <a:cs typeface="Proxima Nova"/>
                <a:sym typeface="Proxima Nova"/>
              </a:defRPr>
            </a:lvl3pPr>
            <a:lvl4pPr indent="0" lvl="3" marL="0" algn="r">
              <a:buClr>
                <a:schemeClr val="dk1"/>
              </a:buClr>
              <a:buSzPts val="1600"/>
              <a:buFont typeface="Proxima Nova"/>
              <a:buNone/>
              <a:defRPr sz="1600">
                <a:solidFill>
                  <a:schemeClr val="dk1"/>
                </a:solidFill>
                <a:latin typeface="Proxima Nova"/>
                <a:ea typeface="Proxima Nova"/>
                <a:cs typeface="Proxima Nova"/>
                <a:sym typeface="Proxima Nova"/>
              </a:defRPr>
            </a:lvl4pPr>
            <a:lvl5pPr indent="0" lvl="4" marL="0" algn="r">
              <a:buClr>
                <a:schemeClr val="dk1"/>
              </a:buClr>
              <a:buSzPts val="1600"/>
              <a:buFont typeface="Proxima Nova"/>
              <a:buNone/>
              <a:defRPr sz="1600">
                <a:solidFill>
                  <a:schemeClr val="dk1"/>
                </a:solidFill>
                <a:latin typeface="Proxima Nova"/>
                <a:ea typeface="Proxima Nova"/>
                <a:cs typeface="Proxima Nova"/>
                <a:sym typeface="Proxima Nova"/>
              </a:defRPr>
            </a:lvl5pPr>
            <a:lvl6pPr indent="0" lvl="5" marL="0" algn="r">
              <a:buClr>
                <a:schemeClr val="dk1"/>
              </a:buClr>
              <a:buSzPts val="1600"/>
              <a:buFont typeface="Proxima Nova"/>
              <a:buNone/>
              <a:defRPr sz="1600">
                <a:solidFill>
                  <a:schemeClr val="dk1"/>
                </a:solidFill>
                <a:latin typeface="Proxima Nova"/>
                <a:ea typeface="Proxima Nova"/>
                <a:cs typeface="Proxima Nova"/>
                <a:sym typeface="Proxima Nova"/>
              </a:defRPr>
            </a:lvl6pPr>
            <a:lvl7pPr indent="0" lvl="6" marL="0" algn="r">
              <a:buClr>
                <a:schemeClr val="dk1"/>
              </a:buClr>
              <a:buSzPts val="1600"/>
              <a:buFont typeface="Proxima Nova"/>
              <a:buNone/>
              <a:defRPr sz="1600">
                <a:solidFill>
                  <a:schemeClr val="dk1"/>
                </a:solidFill>
                <a:latin typeface="Proxima Nova"/>
                <a:ea typeface="Proxima Nova"/>
                <a:cs typeface="Proxima Nova"/>
                <a:sym typeface="Proxima Nova"/>
              </a:defRPr>
            </a:lvl7pPr>
            <a:lvl8pPr indent="0" lvl="7" marL="0" algn="r">
              <a:buClr>
                <a:schemeClr val="dk1"/>
              </a:buClr>
              <a:buSzPts val="1600"/>
              <a:buFont typeface="Proxima Nova"/>
              <a:buNone/>
              <a:defRPr sz="1600">
                <a:solidFill>
                  <a:schemeClr val="dk1"/>
                </a:solidFill>
                <a:latin typeface="Proxima Nova"/>
                <a:ea typeface="Proxima Nova"/>
                <a:cs typeface="Proxima Nova"/>
                <a:sym typeface="Proxima Nova"/>
              </a:defRPr>
            </a:lvl8pPr>
            <a:lvl9pPr indent="0" lvl="8" marL="0" algn="r">
              <a:buClr>
                <a:schemeClr val="dk1"/>
              </a:buClr>
              <a:buSzPts val="1600"/>
              <a:buFont typeface="Proxima Nova"/>
              <a:buNone/>
              <a:defRPr sz="1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11"/>
          <p:cNvSpPr txBox="1"/>
          <p:nvPr/>
        </p:nvSpPr>
        <p:spPr>
          <a:xfrm>
            <a:off x="6724700" y="6458700"/>
            <a:ext cx="4718800" cy="4460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Week 2 ⦁ Day 1 ⦁ Tutorial 3</a:t>
            </a:r>
            <a:endParaRPr b="1" sz="1600">
              <a:solidFill>
                <a:schemeClr val="dk1"/>
              </a:solidFill>
              <a:latin typeface="Proxima Nova"/>
              <a:ea typeface="Proxima Nova"/>
              <a:cs typeface="Proxima Nova"/>
              <a:sym typeface="Proxima Nova"/>
            </a:endParaRPr>
          </a:p>
        </p:txBody>
      </p:sp>
      <p:pic>
        <p:nvPicPr>
          <p:cNvPr id="42" name="Google Shape;42;p11"/>
          <p:cNvPicPr preferRelativeResize="0"/>
          <p:nvPr/>
        </p:nvPicPr>
        <p:blipFill rotWithShape="1">
          <a:blip r:embed="rId2">
            <a:alphaModFix/>
          </a:blip>
          <a:srcRect b="0" l="0" r="0" t="0"/>
          <a:stretch/>
        </p:blipFill>
        <p:spPr>
          <a:xfrm>
            <a:off x="5941584" y="6442867"/>
            <a:ext cx="418640" cy="415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3" name="Shape 43"/>
        <p:cNvGrpSpPr/>
        <p:nvPr/>
      </p:nvGrpSpPr>
      <p:grpSpPr>
        <a:xfrm>
          <a:off x="0" y="0"/>
          <a:ext cx="0" cy="0"/>
          <a:chOff x="0" y="0"/>
          <a:chExt cx="0" cy="0"/>
        </a:xfrm>
      </p:grpSpPr>
      <p:sp>
        <p:nvSpPr>
          <p:cNvPr id="44" name="Google Shape;44;p12"/>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45" name="Google Shape;45;p12"/>
          <p:cNvSpPr txBox="1"/>
          <p:nvPr>
            <p:ph idx="1" type="body"/>
          </p:nvPr>
        </p:nvSpPr>
        <p:spPr>
          <a:xfrm>
            <a:off x="415600" y="1852800"/>
            <a:ext cx="3744000" cy="4239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46" name="Google Shape;46;p12"/>
          <p:cNvSpPr/>
          <p:nvPr/>
        </p:nvSpPr>
        <p:spPr>
          <a:xfrm>
            <a:off x="0" y="6442867"/>
            <a:ext cx="12192000" cy="415600"/>
          </a:xfrm>
          <a:prstGeom prst="rect">
            <a:avLst/>
          </a:prstGeom>
          <a:solidFill>
            <a:srgbClr val="D9D9D9"/>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7" name="Google Shape;47;p12"/>
          <p:cNvSpPr txBox="1"/>
          <p:nvPr/>
        </p:nvSpPr>
        <p:spPr>
          <a:xfrm>
            <a:off x="120700" y="6458700"/>
            <a:ext cx="5456400" cy="415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Speaker name ⦁ Topic of day</a:t>
            </a:r>
            <a:endParaRPr b="1" sz="1600">
              <a:solidFill>
                <a:schemeClr val="dk1"/>
              </a:solidFill>
              <a:latin typeface="Proxima Nova"/>
              <a:ea typeface="Proxima Nova"/>
              <a:cs typeface="Proxima Nova"/>
              <a:sym typeface="Proxima Nova"/>
            </a:endParaRPr>
          </a:p>
        </p:txBody>
      </p:sp>
      <p:sp>
        <p:nvSpPr>
          <p:cNvPr id="48" name="Google Shape;48;p12"/>
          <p:cNvSpPr txBox="1"/>
          <p:nvPr>
            <p:ph idx="12" type="sldNum"/>
          </p:nvPr>
        </p:nvSpPr>
        <p:spPr>
          <a:xfrm>
            <a:off x="11296600" y="6428433"/>
            <a:ext cx="731600" cy="4460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1600"/>
              <a:buFont typeface="Proxima Nova"/>
              <a:buNone/>
              <a:defRPr sz="1600">
                <a:solidFill>
                  <a:schemeClr val="dk1"/>
                </a:solidFill>
                <a:latin typeface="Proxima Nova"/>
                <a:ea typeface="Proxima Nova"/>
                <a:cs typeface="Proxima Nova"/>
                <a:sym typeface="Proxima Nova"/>
              </a:defRPr>
            </a:lvl1pPr>
            <a:lvl2pPr indent="0" lvl="1" marL="0" algn="r">
              <a:buClr>
                <a:schemeClr val="dk1"/>
              </a:buClr>
              <a:buSzPts val="1600"/>
              <a:buFont typeface="Proxima Nova"/>
              <a:buNone/>
              <a:defRPr sz="1600">
                <a:solidFill>
                  <a:schemeClr val="dk1"/>
                </a:solidFill>
                <a:latin typeface="Proxima Nova"/>
                <a:ea typeface="Proxima Nova"/>
                <a:cs typeface="Proxima Nova"/>
                <a:sym typeface="Proxima Nova"/>
              </a:defRPr>
            </a:lvl2pPr>
            <a:lvl3pPr indent="0" lvl="2" marL="0" algn="r">
              <a:buClr>
                <a:schemeClr val="dk1"/>
              </a:buClr>
              <a:buSzPts val="1600"/>
              <a:buFont typeface="Proxima Nova"/>
              <a:buNone/>
              <a:defRPr sz="1600">
                <a:solidFill>
                  <a:schemeClr val="dk1"/>
                </a:solidFill>
                <a:latin typeface="Proxima Nova"/>
                <a:ea typeface="Proxima Nova"/>
                <a:cs typeface="Proxima Nova"/>
                <a:sym typeface="Proxima Nova"/>
              </a:defRPr>
            </a:lvl3pPr>
            <a:lvl4pPr indent="0" lvl="3" marL="0" algn="r">
              <a:buClr>
                <a:schemeClr val="dk1"/>
              </a:buClr>
              <a:buSzPts val="1600"/>
              <a:buFont typeface="Proxima Nova"/>
              <a:buNone/>
              <a:defRPr sz="1600">
                <a:solidFill>
                  <a:schemeClr val="dk1"/>
                </a:solidFill>
                <a:latin typeface="Proxima Nova"/>
                <a:ea typeface="Proxima Nova"/>
                <a:cs typeface="Proxima Nova"/>
                <a:sym typeface="Proxima Nova"/>
              </a:defRPr>
            </a:lvl4pPr>
            <a:lvl5pPr indent="0" lvl="4" marL="0" algn="r">
              <a:buClr>
                <a:schemeClr val="dk1"/>
              </a:buClr>
              <a:buSzPts val="1600"/>
              <a:buFont typeface="Proxima Nova"/>
              <a:buNone/>
              <a:defRPr sz="1600">
                <a:solidFill>
                  <a:schemeClr val="dk1"/>
                </a:solidFill>
                <a:latin typeface="Proxima Nova"/>
                <a:ea typeface="Proxima Nova"/>
                <a:cs typeface="Proxima Nova"/>
                <a:sym typeface="Proxima Nova"/>
              </a:defRPr>
            </a:lvl5pPr>
            <a:lvl6pPr indent="0" lvl="5" marL="0" algn="r">
              <a:buClr>
                <a:schemeClr val="dk1"/>
              </a:buClr>
              <a:buSzPts val="1600"/>
              <a:buFont typeface="Proxima Nova"/>
              <a:buNone/>
              <a:defRPr sz="1600">
                <a:solidFill>
                  <a:schemeClr val="dk1"/>
                </a:solidFill>
                <a:latin typeface="Proxima Nova"/>
                <a:ea typeface="Proxima Nova"/>
                <a:cs typeface="Proxima Nova"/>
                <a:sym typeface="Proxima Nova"/>
              </a:defRPr>
            </a:lvl6pPr>
            <a:lvl7pPr indent="0" lvl="6" marL="0" algn="r">
              <a:buClr>
                <a:schemeClr val="dk1"/>
              </a:buClr>
              <a:buSzPts val="1600"/>
              <a:buFont typeface="Proxima Nova"/>
              <a:buNone/>
              <a:defRPr sz="1600">
                <a:solidFill>
                  <a:schemeClr val="dk1"/>
                </a:solidFill>
                <a:latin typeface="Proxima Nova"/>
                <a:ea typeface="Proxima Nova"/>
                <a:cs typeface="Proxima Nova"/>
                <a:sym typeface="Proxima Nova"/>
              </a:defRPr>
            </a:lvl7pPr>
            <a:lvl8pPr indent="0" lvl="7" marL="0" algn="r">
              <a:buClr>
                <a:schemeClr val="dk1"/>
              </a:buClr>
              <a:buSzPts val="1600"/>
              <a:buFont typeface="Proxima Nova"/>
              <a:buNone/>
              <a:defRPr sz="1600">
                <a:solidFill>
                  <a:schemeClr val="dk1"/>
                </a:solidFill>
                <a:latin typeface="Proxima Nova"/>
                <a:ea typeface="Proxima Nova"/>
                <a:cs typeface="Proxima Nova"/>
                <a:sym typeface="Proxima Nova"/>
              </a:defRPr>
            </a:lvl8pPr>
            <a:lvl9pPr indent="0" lvl="8" marL="0" algn="r">
              <a:buClr>
                <a:schemeClr val="dk1"/>
              </a:buClr>
              <a:buSzPts val="1600"/>
              <a:buFont typeface="Proxima Nova"/>
              <a:buNone/>
              <a:defRPr sz="1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12"/>
          <p:cNvSpPr txBox="1"/>
          <p:nvPr/>
        </p:nvSpPr>
        <p:spPr>
          <a:xfrm>
            <a:off x="6724700" y="6458700"/>
            <a:ext cx="4718800" cy="4460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Week 2 ⦁ Day 1 ⦁ Tutorial 3</a:t>
            </a:r>
            <a:endParaRPr b="1" sz="1600">
              <a:solidFill>
                <a:schemeClr val="dk1"/>
              </a:solidFill>
              <a:latin typeface="Proxima Nova"/>
              <a:ea typeface="Proxima Nova"/>
              <a:cs typeface="Proxima Nova"/>
              <a:sym typeface="Proxima Nova"/>
            </a:endParaRPr>
          </a:p>
        </p:txBody>
      </p:sp>
      <p:pic>
        <p:nvPicPr>
          <p:cNvPr id="50" name="Google Shape;50;p12"/>
          <p:cNvPicPr preferRelativeResize="0"/>
          <p:nvPr/>
        </p:nvPicPr>
        <p:blipFill rotWithShape="1">
          <a:blip r:embed="rId2">
            <a:alphaModFix/>
          </a:blip>
          <a:srcRect b="0" l="0" r="0" t="0"/>
          <a:stretch/>
        </p:blipFill>
        <p:spPr>
          <a:xfrm>
            <a:off x="5941584" y="6442867"/>
            <a:ext cx="418640" cy="415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rgbClr val="D9D9D9"/>
        </a:solid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653667" y="701800"/>
            <a:ext cx="7730000" cy="545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53" name="Google Shape;53;p1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1333"/>
              <a:buFont typeface="Proxima Nova"/>
              <a:buNone/>
              <a:defRPr sz="1333">
                <a:solidFill>
                  <a:schemeClr val="dk1"/>
                </a:solidFill>
                <a:latin typeface="Proxima Nova"/>
                <a:ea typeface="Proxima Nova"/>
                <a:cs typeface="Proxima Nova"/>
                <a:sym typeface="Proxima Nova"/>
              </a:defRPr>
            </a:lvl1pPr>
            <a:lvl2pPr indent="0" lvl="1" marL="0" algn="r">
              <a:buClr>
                <a:schemeClr val="dk1"/>
              </a:buClr>
              <a:buSzPts val="1333"/>
              <a:buFont typeface="Proxima Nova"/>
              <a:buNone/>
              <a:defRPr sz="1333">
                <a:solidFill>
                  <a:schemeClr val="dk1"/>
                </a:solidFill>
                <a:latin typeface="Proxima Nova"/>
                <a:ea typeface="Proxima Nova"/>
                <a:cs typeface="Proxima Nova"/>
                <a:sym typeface="Proxima Nova"/>
              </a:defRPr>
            </a:lvl2pPr>
            <a:lvl3pPr indent="0" lvl="2" marL="0" algn="r">
              <a:buClr>
                <a:schemeClr val="dk1"/>
              </a:buClr>
              <a:buSzPts val="1333"/>
              <a:buFont typeface="Proxima Nova"/>
              <a:buNone/>
              <a:defRPr sz="1333">
                <a:solidFill>
                  <a:schemeClr val="dk1"/>
                </a:solidFill>
                <a:latin typeface="Proxima Nova"/>
                <a:ea typeface="Proxima Nova"/>
                <a:cs typeface="Proxima Nova"/>
                <a:sym typeface="Proxima Nova"/>
              </a:defRPr>
            </a:lvl3pPr>
            <a:lvl4pPr indent="0" lvl="3" marL="0" algn="r">
              <a:buClr>
                <a:schemeClr val="dk1"/>
              </a:buClr>
              <a:buSzPts val="1333"/>
              <a:buFont typeface="Proxima Nova"/>
              <a:buNone/>
              <a:defRPr sz="1333">
                <a:solidFill>
                  <a:schemeClr val="dk1"/>
                </a:solidFill>
                <a:latin typeface="Proxima Nova"/>
                <a:ea typeface="Proxima Nova"/>
                <a:cs typeface="Proxima Nova"/>
                <a:sym typeface="Proxima Nova"/>
              </a:defRPr>
            </a:lvl4pPr>
            <a:lvl5pPr indent="0" lvl="4" marL="0" algn="r">
              <a:buClr>
                <a:schemeClr val="dk1"/>
              </a:buClr>
              <a:buSzPts val="1333"/>
              <a:buFont typeface="Proxima Nova"/>
              <a:buNone/>
              <a:defRPr sz="1333">
                <a:solidFill>
                  <a:schemeClr val="dk1"/>
                </a:solidFill>
                <a:latin typeface="Proxima Nova"/>
                <a:ea typeface="Proxima Nova"/>
                <a:cs typeface="Proxima Nova"/>
                <a:sym typeface="Proxima Nova"/>
              </a:defRPr>
            </a:lvl5pPr>
            <a:lvl6pPr indent="0" lvl="5" marL="0" algn="r">
              <a:buClr>
                <a:schemeClr val="dk1"/>
              </a:buClr>
              <a:buSzPts val="1333"/>
              <a:buFont typeface="Proxima Nova"/>
              <a:buNone/>
              <a:defRPr sz="1333">
                <a:solidFill>
                  <a:schemeClr val="dk1"/>
                </a:solidFill>
                <a:latin typeface="Proxima Nova"/>
                <a:ea typeface="Proxima Nova"/>
                <a:cs typeface="Proxima Nova"/>
                <a:sym typeface="Proxima Nova"/>
              </a:defRPr>
            </a:lvl6pPr>
            <a:lvl7pPr indent="0" lvl="6" marL="0" algn="r">
              <a:buClr>
                <a:schemeClr val="dk1"/>
              </a:buClr>
              <a:buSzPts val="1333"/>
              <a:buFont typeface="Proxima Nova"/>
              <a:buNone/>
              <a:defRPr sz="1333">
                <a:solidFill>
                  <a:schemeClr val="dk1"/>
                </a:solidFill>
                <a:latin typeface="Proxima Nova"/>
                <a:ea typeface="Proxima Nova"/>
                <a:cs typeface="Proxima Nova"/>
                <a:sym typeface="Proxima Nova"/>
              </a:defRPr>
            </a:lvl7pPr>
            <a:lvl8pPr indent="0" lvl="7" marL="0" algn="r">
              <a:buClr>
                <a:schemeClr val="dk1"/>
              </a:buClr>
              <a:buSzPts val="1333"/>
              <a:buFont typeface="Proxima Nova"/>
              <a:buNone/>
              <a:defRPr sz="1333">
                <a:solidFill>
                  <a:schemeClr val="dk1"/>
                </a:solidFill>
                <a:latin typeface="Proxima Nova"/>
                <a:ea typeface="Proxima Nova"/>
                <a:cs typeface="Proxima Nova"/>
                <a:sym typeface="Proxima Nova"/>
              </a:defRPr>
            </a:lvl8pPr>
            <a:lvl9pPr indent="0" lvl="8" marL="0" algn="r">
              <a:buClr>
                <a:schemeClr val="dk1"/>
              </a:buClr>
              <a:buSzPts val="1333"/>
              <a:buFont typeface="Proxima Nova"/>
              <a:buNone/>
              <a:defRPr sz="1333">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13"/>
          <p:cNvPicPr preferRelativeResize="0"/>
          <p:nvPr/>
        </p:nvPicPr>
        <p:blipFill rotWithShape="1">
          <a:blip r:embed="rId2">
            <a:alphaModFix/>
          </a:blip>
          <a:srcRect b="0" l="0" r="0" t="0"/>
          <a:stretch/>
        </p:blipFill>
        <p:spPr>
          <a:xfrm>
            <a:off x="782201" y="5628578"/>
            <a:ext cx="3810001" cy="91768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55" name="Shape 55"/>
        <p:cNvGrpSpPr/>
        <p:nvPr/>
      </p:nvGrpSpPr>
      <p:grpSpPr>
        <a:xfrm>
          <a:off x="0" y="0"/>
          <a:ext cx="0" cy="0"/>
          <a:chOff x="0" y="0"/>
          <a:chExt cx="0" cy="0"/>
        </a:xfrm>
      </p:grpSpPr>
      <p:sp>
        <p:nvSpPr>
          <p:cNvPr id="56" name="Google Shape;56;p14"/>
          <p:cNvSpPr/>
          <p:nvPr/>
        </p:nvSpPr>
        <p:spPr>
          <a:xfrm>
            <a:off x="6096000" y="10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cxnSp>
        <p:nvCxnSpPr>
          <p:cNvPr id="57" name="Google Shape;57;p14"/>
          <p:cNvCxnSpPr/>
          <p:nvPr/>
        </p:nvCxnSpPr>
        <p:spPr>
          <a:xfrm>
            <a:off x="6706233" y="5994000"/>
            <a:ext cx="624400" cy="0"/>
          </a:xfrm>
          <a:prstGeom prst="straightConnector1">
            <a:avLst/>
          </a:prstGeom>
          <a:noFill/>
          <a:ln cap="flat" cmpd="sng" w="19050">
            <a:solidFill>
              <a:srgbClr val="D9D9D9"/>
            </a:solidFill>
            <a:prstDash val="solid"/>
            <a:round/>
            <a:headEnd len="sm" w="sm" type="none"/>
            <a:tailEnd len="sm" w="sm" type="none"/>
          </a:ln>
        </p:spPr>
      </p:cxnSp>
      <p:sp>
        <p:nvSpPr>
          <p:cNvPr id="58" name="Google Shape;58;p14"/>
          <p:cNvSpPr txBox="1"/>
          <p:nvPr>
            <p:ph type="title"/>
          </p:nvPr>
        </p:nvSpPr>
        <p:spPr>
          <a:xfrm>
            <a:off x="354000" y="1607767"/>
            <a:ext cx="5393600" cy="201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59" name="Google Shape;59;p14"/>
          <p:cNvSpPr txBox="1"/>
          <p:nvPr>
            <p:ph idx="1" type="subTitle"/>
          </p:nvPr>
        </p:nvSpPr>
        <p:spPr>
          <a:xfrm>
            <a:off x="354000" y="3692001"/>
            <a:ext cx="5393600" cy="179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60" name="Google Shape;60;p14"/>
          <p:cNvSpPr txBox="1"/>
          <p:nvPr>
            <p:ph idx="2" type="body"/>
          </p:nvPr>
        </p:nvSpPr>
        <p:spPr>
          <a:xfrm>
            <a:off x="6586000" y="965600"/>
            <a:ext cx="5116000" cy="49268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2133"/>
              </a:spcBef>
              <a:spcAft>
                <a:spcPts val="0"/>
              </a:spcAft>
              <a:buClr>
                <a:schemeClr val="lt1"/>
              </a:buClr>
              <a:buSzPts val="1400"/>
              <a:buChar char="○"/>
              <a:defRPr>
                <a:solidFill>
                  <a:schemeClr val="lt1"/>
                </a:solidFill>
              </a:defRPr>
            </a:lvl2pPr>
            <a:lvl3pPr indent="-317500" lvl="2" marL="1371600" algn="l">
              <a:lnSpc>
                <a:spcPct val="115000"/>
              </a:lnSpc>
              <a:spcBef>
                <a:spcPts val="2133"/>
              </a:spcBef>
              <a:spcAft>
                <a:spcPts val="0"/>
              </a:spcAft>
              <a:buClr>
                <a:schemeClr val="lt1"/>
              </a:buClr>
              <a:buSzPts val="1400"/>
              <a:buChar char="■"/>
              <a:defRPr>
                <a:solidFill>
                  <a:schemeClr val="lt1"/>
                </a:solidFill>
              </a:defRPr>
            </a:lvl3pPr>
            <a:lvl4pPr indent="-317500" lvl="3" marL="1828800" algn="l">
              <a:lnSpc>
                <a:spcPct val="115000"/>
              </a:lnSpc>
              <a:spcBef>
                <a:spcPts val="2133"/>
              </a:spcBef>
              <a:spcAft>
                <a:spcPts val="0"/>
              </a:spcAft>
              <a:buClr>
                <a:schemeClr val="lt1"/>
              </a:buClr>
              <a:buSzPts val="1400"/>
              <a:buChar char="●"/>
              <a:defRPr>
                <a:solidFill>
                  <a:schemeClr val="lt1"/>
                </a:solidFill>
              </a:defRPr>
            </a:lvl4pPr>
            <a:lvl5pPr indent="-317500" lvl="4" marL="2286000" algn="l">
              <a:lnSpc>
                <a:spcPct val="115000"/>
              </a:lnSpc>
              <a:spcBef>
                <a:spcPts val="2133"/>
              </a:spcBef>
              <a:spcAft>
                <a:spcPts val="0"/>
              </a:spcAft>
              <a:buClr>
                <a:schemeClr val="lt1"/>
              </a:buClr>
              <a:buSzPts val="1400"/>
              <a:buChar char="○"/>
              <a:defRPr>
                <a:solidFill>
                  <a:schemeClr val="lt1"/>
                </a:solidFill>
              </a:defRPr>
            </a:lvl5pPr>
            <a:lvl6pPr indent="-317500" lvl="5" marL="2743200" algn="l">
              <a:lnSpc>
                <a:spcPct val="115000"/>
              </a:lnSpc>
              <a:spcBef>
                <a:spcPts val="2133"/>
              </a:spcBef>
              <a:spcAft>
                <a:spcPts val="0"/>
              </a:spcAft>
              <a:buClr>
                <a:schemeClr val="lt1"/>
              </a:buClr>
              <a:buSzPts val="1400"/>
              <a:buChar char="■"/>
              <a:defRPr>
                <a:solidFill>
                  <a:schemeClr val="lt1"/>
                </a:solidFill>
              </a:defRPr>
            </a:lvl6pPr>
            <a:lvl7pPr indent="-317500" lvl="6" marL="3200400" algn="l">
              <a:lnSpc>
                <a:spcPct val="115000"/>
              </a:lnSpc>
              <a:spcBef>
                <a:spcPts val="2133"/>
              </a:spcBef>
              <a:spcAft>
                <a:spcPts val="0"/>
              </a:spcAft>
              <a:buClr>
                <a:schemeClr val="lt1"/>
              </a:buClr>
              <a:buSzPts val="1400"/>
              <a:buChar char="●"/>
              <a:defRPr>
                <a:solidFill>
                  <a:schemeClr val="lt1"/>
                </a:solidFill>
              </a:defRPr>
            </a:lvl7pPr>
            <a:lvl8pPr indent="-317500" lvl="7" marL="3657600" algn="l">
              <a:lnSpc>
                <a:spcPct val="115000"/>
              </a:lnSpc>
              <a:spcBef>
                <a:spcPts val="2133"/>
              </a:spcBef>
              <a:spcAft>
                <a:spcPts val="0"/>
              </a:spcAft>
              <a:buClr>
                <a:schemeClr val="lt1"/>
              </a:buClr>
              <a:buSzPts val="1400"/>
              <a:buChar char="○"/>
              <a:defRPr>
                <a:solidFill>
                  <a:schemeClr val="lt1"/>
                </a:solidFill>
              </a:defRPr>
            </a:lvl8pPr>
            <a:lvl9pPr indent="-317500" lvl="8" marL="4114800" algn="l">
              <a:lnSpc>
                <a:spcPct val="115000"/>
              </a:lnSpc>
              <a:spcBef>
                <a:spcPts val="2133"/>
              </a:spcBef>
              <a:spcAft>
                <a:spcPts val="2133"/>
              </a:spcAft>
              <a:buClr>
                <a:schemeClr val="lt1"/>
              </a:buClr>
              <a:buSzPts val="1400"/>
              <a:buChar char="■"/>
              <a:defRPr>
                <a:solidFill>
                  <a:schemeClr val="lt1"/>
                </a:solidFill>
              </a:defRPr>
            </a:lvl9pPr>
          </a:lstStyle>
          <a:p/>
        </p:txBody>
      </p:sp>
      <p:sp>
        <p:nvSpPr>
          <p:cNvPr id="61" name="Google Shape;61;p14"/>
          <p:cNvSpPr/>
          <p:nvPr/>
        </p:nvSpPr>
        <p:spPr>
          <a:xfrm>
            <a:off x="0" y="6442867"/>
            <a:ext cx="12192000" cy="415600"/>
          </a:xfrm>
          <a:prstGeom prst="rect">
            <a:avLst/>
          </a:prstGeom>
          <a:solidFill>
            <a:srgbClr val="D9D9D9"/>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2" name="Google Shape;62;p14"/>
          <p:cNvSpPr txBox="1"/>
          <p:nvPr/>
        </p:nvSpPr>
        <p:spPr>
          <a:xfrm>
            <a:off x="120700" y="6458700"/>
            <a:ext cx="5456400" cy="415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How we built this</a:t>
            </a:r>
            <a:endParaRPr b="1" sz="1600">
              <a:solidFill>
                <a:schemeClr val="dk1"/>
              </a:solidFill>
              <a:latin typeface="Proxima Nova"/>
              <a:ea typeface="Proxima Nova"/>
              <a:cs typeface="Proxima Nova"/>
              <a:sym typeface="Proxima Nova"/>
            </a:endParaRPr>
          </a:p>
        </p:txBody>
      </p:sp>
      <p:sp>
        <p:nvSpPr>
          <p:cNvPr id="63" name="Google Shape;63;p14"/>
          <p:cNvSpPr txBox="1"/>
          <p:nvPr>
            <p:ph idx="12" type="sldNum"/>
          </p:nvPr>
        </p:nvSpPr>
        <p:spPr>
          <a:xfrm>
            <a:off x="11296600" y="6428433"/>
            <a:ext cx="731600" cy="4460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1600"/>
              <a:buFont typeface="Proxima Nova"/>
              <a:buNone/>
              <a:defRPr sz="1600">
                <a:solidFill>
                  <a:schemeClr val="dk1"/>
                </a:solidFill>
                <a:latin typeface="Proxima Nova"/>
                <a:ea typeface="Proxima Nova"/>
                <a:cs typeface="Proxima Nova"/>
                <a:sym typeface="Proxima Nova"/>
              </a:defRPr>
            </a:lvl1pPr>
            <a:lvl2pPr indent="0" lvl="1" marL="0" algn="r">
              <a:buClr>
                <a:schemeClr val="dk1"/>
              </a:buClr>
              <a:buSzPts val="1600"/>
              <a:buFont typeface="Proxima Nova"/>
              <a:buNone/>
              <a:defRPr sz="1600">
                <a:solidFill>
                  <a:schemeClr val="dk1"/>
                </a:solidFill>
                <a:latin typeface="Proxima Nova"/>
                <a:ea typeface="Proxima Nova"/>
                <a:cs typeface="Proxima Nova"/>
                <a:sym typeface="Proxima Nova"/>
              </a:defRPr>
            </a:lvl2pPr>
            <a:lvl3pPr indent="0" lvl="2" marL="0" algn="r">
              <a:buClr>
                <a:schemeClr val="dk1"/>
              </a:buClr>
              <a:buSzPts val="1600"/>
              <a:buFont typeface="Proxima Nova"/>
              <a:buNone/>
              <a:defRPr sz="1600">
                <a:solidFill>
                  <a:schemeClr val="dk1"/>
                </a:solidFill>
                <a:latin typeface="Proxima Nova"/>
                <a:ea typeface="Proxima Nova"/>
                <a:cs typeface="Proxima Nova"/>
                <a:sym typeface="Proxima Nova"/>
              </a:defRPr>
            </a:lvl3pPr>
            <a:lvl4pPr indent="0" lvl="3" marL="0" algn="r">
              <a:buClr>
                <a:schemeClr val="dk1"/>
              </a:buClr>
              <a:buSzPts val="1600"/>
              <a:buFont typeface="Proxima Nova"/>
              <a:buNone/>
              <a:defRPr sz="1600">
                <a:solidFill>
                  <a:schemeClr val="dk1"/>
                </a:solidFill>
                <a:latin typeface="Proxima Nova"/>
                <a:ea typeface="Proxima Nova"/>
                <a:cs typeface="Proxima Nova"/>
                <a:sym typeface="Proxima Nova"/>
              </a:defRPr>
            </a:lvl4pPr>
            <a:lvl5pPr indent="0" lvl="4" marL="0" algn="r">
              <a:buClr>
                <a:schemeClr val="dk1"/>
              </a:buClr>
              <a:buSzPts val="1600"/>
              <a:buFont typeface="Proxima Nova"/>
              <a:buNone/>
              <a:defRPr sz="1600">
                <a:solidFill>
                  <a:schemeClr val="dk1"/>
                </a:solidFill>
                <a:latin typeface="Proxima Nova"/>
                <a:ea typeface="Proxima Nova"/>
                <a:cs typeface="Proxima Nova"/>
                <a:sym typeface="Proxima Nova"/>
              </a:defRPr>
            </a:lvl5pPr>
            <a:lvl6pPr indent="0" lvl="5" marL="0" algn="r">
              <a:buClr>
                <a:schemeClr val="dk1"/>
              </a:buClr>
              <a:buSzPts val="1600"/>
              <a:buFont typeface="Proxima Nova"/>
              <a:buNone/>
              <a:defRPr sz="1600">
                <a:solidFill>
                  <a:schemeClr val="dk1"/>
                </a:solidFill>
                <a:latin typeface="Proxima Nova"/>
                <a:ea typeface="Proxima Nova"/>
                <a:cs typeface="Proxima Nova"/>
                <a:sym typeface="Proxima Nova"/>
              </a:defRPr>
            </a:lvl6pPr>
            <a:lvl7pPr indent="0" lvl="6" marL="0" algn="r">
              <a:buClr>
                <a:schemeClr val="dk1"/>
              </a:buClr>
              <a:buSzPts val="1600"/>
              <a:buFont typeface="Proxima Nova"/>
              <a:buNone/>
              <a:defRPr sz="1600">
                <a:solidFill>
                  <a:schemeClr val="dk1"/>
                </a:solidFill>
                <a:latin typeface="Proxima Nova"/>
                <a:ea typeface="Proxima Nova"/>
                <a:cs typeface="Proxima Nova"/>
                <a:sym typeface="Proxima Nova"/>
              </a:defRPr>
            </a:lvl7pPr>
            <a:lvl8pPr indent="0" lvl="7" marL="0" algn="r">
              <a:buClr>
                <a:schemeClr val="dk1"/>
              </a:buClr>
              <a:buSzPts val="1600"/>
              <a:buFont typeface="Proxima Nova"/>
              <a:buNone/>
              <a:defRPr sz="1600">
                <a:solidFill>
                  <a:schemeClr val="dk1"/>
                </a:solidFill>
                <a:latin typeface="Proxima Nova"/>
                <a:ea typeface="Proxima Nova"/>
                <a:cs typeface="Proxima Nova"/>
                <a:sym typeface="Proxima Nova"/>
              </a:defRPr>
            </a:lvl8pPr>
            <a:lvl9pPr indent="0" lvl="8" marL="0" algn="r">
              <a:buClr>
                <a:schemeClr val="dk1"/>
              </a:buClr>
              <a:buSzPts val="1600"/>
              <a:buFont typeface="Proxima Nova"/>
              <a:buNone/>
              <a:defRPr sz="1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64" name="Google Shape;64;p14"/>
          <p:cNvSpPr txBox="1"/>
          <p:nvPr/>
        </p:nvSpPr>
        <p:spPr>
          <a:xfrm>
            <a:off x="6724700" y="6458700"/>
            <a:ext cx="4718800" cy="4460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Professional Development Session</a:t>
            </a:r>
            <a:endParaRPr b="1" sz="1600">
              <a:solidFill>
                <a:schemeClr val="dk1"/>
              </a:solidFill>
              <a:latin typeface="Proxima Nova"/>
              <a:ea typeface="Proxima Nova"/>
              <a:cs typeface="Proxima Nova"/>
              <a:sym typeface="Proxima Nova"/>
            </a:endParaRPr>
          </a:p>
          <a:p>
            <a:pPr indent="0" lvl="0" marL="0" marR="0" rtl="0" algn="r">
              <a:spcBef>
                <a:spcPts val="0"/>
              </a:spcBef>
              <a:spcAft>
                <a:spcPts val="0"/>
              </a:spcAft>
              <a:buClr>
                <a:schemeClr val="dk1"/>
              </a:buClr>
              <a:buSzPts val="1600"/>
              <a:buFont typeface="Arial"/>
              <a:buNone/>
            </a:pPr>
            <a:r>
              <a:t/>
            </a:r>
            <a:endParaRPr b="1" sz="1600">
              <a:solidFill>
                <a:schemeClr val="dk1"/>
              </a:solidFill>
              <a:latin typeface="Proxima Nova"/>
              <a:ea typeface="Proxima Nova"/>
              <a:cs typeface="Proxima Nova"/>
              <a:sym typeface="Proxima Nova"/>
            </a:endParaRPr>
          </a:p>
        </p:txBody>
      </p:sp>
      <p:pic>
        <p:nvPicPr>
          <p:cNvPr id="65" name="Google Shape;65;p14"/>
          <p:cNvPicPr preferRelativeResize="0"/>
          <p:nvPr/>
        </p:nvPicPr>
        <p:blipFill rotWithShape="1">
          <a:blip r:embed="rId2">
            <a:alphaModFix/>
          </a:blip>
          <a:srcRect b="0" l="0" r="0" t="0"/>
          <a:stretch/>
        </p:blipFill>
        <p:spPr>
          <a:xfrm>
            <a:off x="5941584" y="6442867"/>
            <a:ext cx="418640" cy="415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66" name="Shape 66"/>
        <p:cNvGrpSpPr/>
        <p:nvPr/>
      </p:nvGrpSpPr>
      <p:grpSpPr>
        <a:xfrm>
          <a:off x="0" y="0"/>
          <a:ext cx="0" cy="0"/>
          <a:chOff x="0" y="0"/>
          <a:chExt cx="0" cy="0"/>
        </a:xfrm>
      </p:grpSpPr>
      <p:sp>
        <p:nvSpPr>
          <p:cNvPr id="67" name="Google Shape;67;p15"/>
          <p:cNvSpPr txBox="1"/>
          <p:nvPr>
            <p:ph idx="1" type="body"/>
          </p:nvPr>
        </p:nvSpPr>
        <p:spPr>
          <a:xfrm>
            <a:off x="415600" y="5649100"/>
            <a:ext cx="7998400" cy="7984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800"/>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 name="Google Shape;68;p15"/>
          <p:cNvSpPr/>
          <p:nvPr/>
        </p:nvSpPr>
        <p:spPr>
          <a:xfrm>
            <a:off x="0" y="6442867"/>
            <a:ext cx="12192000" cy="415600"/>
          </a:xfrm>
          <a:prstGeom prst="rect">
            <a:avLst/>
          </a:prstGeom>
          <a:solidFill>
            <a:srgbClr val="D9D9D9"/>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9" name="Google Shape;69;p15"/>
          <p:cNvSpPr txBox="1"/>
          <p:nvPr/>
        </p:nvSpPr>
        <p:spPr>
          <a:xfrm>
            <a:off x="120700" y="6458700"/>
            <a:ext cx="5456400" cy="415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Speaker name ⦁ Topic of day</a:t>
            </a:r>
            <a:endParaRPr b="1" sz="1600">
              <a:solidFill>
                <a:schemeClr val="dk1"/>
              </a:solidFill>
              <a:latin typeface="Proxima Nova"/>
              <a:ea typeface="Proxima Nova"/>
              <a:cs typeface="Proxima Nova"/>
              <a:sym typeface="Proxima Nova"/>
            </a:endParaRPr>
          </a:p>
        </p:txBody>
      </p:sp>
      <p:sp>
        <p:nvSpPr>
          <p:cNvPr id="70" name="Google Shape;70;p15"/>
          <p:cNvSpPr txBox="1"/>
          <p:nvPr>
            <p:ph idx="12" type="sldNum"/>
          </p:nvPr>
        </p:nvSpPr>
        <p:spPr>
          <a:xfrm>
            <a:off x="11296600" y="6428433"/>
            <a:ext cx="731600" cy="4460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1600"/>
              <a:buFont typeface="Proxima Nova"/>
              <a:buNone/>
              <a:defRPr sz="1600">
                <a:solidFill>
                  <a:schemeClr val="dk1"/>
                </a:solidFill>
                <a:latin typeface="Proxima Nova"/>
                <a:ea typeface="Proxima Nova"/>
                <a:cs typeface="Proxima Nova"/>
                <a:sym typeface="Proxima Nova"/>
              </a:defRPr>
            </a:lvl1pPr>
            <a:lvl2pPr indent="0" lvl="1" marL="0" algn="r">
              <a:buClr>
                <a:schemeClr val="dk1"/>
              </a:buClr>
              <a:buSzPts val="1600"/>
              <a:buFont typeface="Proxima Nova"/>
              <a:buNone/>
              <a:defRPr sz="1600">
                <a:solidFill>
                  <a:schemeClr val="dk1"/>
                </a:solidFill>
                <a:latin typeface="Proxima Nova"/>
                <a:ea typeface="Proxima Nova"/>
                <a:cs typeface="Proxima Nova"/>
                <a:sym typeface="Proxima Nova"/>
              </a:defRPr>
            </a:lvl2pPr>
            <a:lvl3pPr indent="0" lvl="2" marL="0" algn="r">
              <a:buClr>
                <a:schemeClr val="dk1"/>
              </a:buClr>
              <a:buSzPts val="1600"/>
              <a:buFont typeface="Proxima Nova"/>
              <a:buNone/>
              <a:defRPr sz="1600">
                <a:solidFill>
                  <a:schemeClr val="dk1"/>
                </a:solidFill>
                <a:latin typeface="Proxima Nova"/>
                <a:ea typeface="Proxima Nova"/>
                <a:cs typeface="Proxima Nova"/>
                <a:sym typeface="Proxima Nova"/>
              </a:defRPr>
            </a:lvl3pPr>
            <a:lvl4pPr indent="0" lvl="3" marL="0" algn="r">
              <a:buClr>
                <a:schemeClr val="dk1"/>
              </a:buClr>
              <a:buSzPts val="1600"/>
              <a:buFont typeface="Proxima Nova"/>
              <a:buNone/>
              <a:defRPr sz="1600">
                <a:solidFill>
                  <a:schemeClr val="dk1"/>
                </a:solidFill>
                <a:latin typeface="Proxima Nova"/>
                <a:ea typeface="Proxima Nova"/>
                <a:cs typeface="Proxima Nova"/>
                <a:sym typeface="Proxima Nova"/>
              </a:defRPr>
            </a:lvl4pPr>
            <a:lvl5pPr indent="0" lvl="4" marL="0" algn="r">
              <a:buClr>
                <a:schemeClr val="dk1"/>
              </a:buClr>
              <a:buSzPts val="1600"/>
              <a:buFont typeface="Proxima Nova"/>
              <a:buNone/>
              <a:defRPr sz="1600">
                <a:solidFill>
                  <a:schemeClr val="dk1"/>
                </a:solidFill>
                <a:latin typeface="Proxima Nova"/>
                <a:ea typeface="Proxima Nova"/>
                <a:cs typeface="Proxima Nova"/>
                <a:sym typeface="Proxima Nova"/>
              </a:defRPr>
            </a:lvl5pPr>
            <a:lvl6pPr indent="0" lvl="5" marL="0" algn="r">
              <a:buClr>
                <a:schemeClr val="dk1"/>
              </a:buClr>
              <a:buSzPts val="1600"/>
              <a:buFont typeface="Proxima Nova"/>
              <a:buNone/>
              <a:defRPr sz="1600">
                <a:solidFill>
                  <a:schemeClr val="dk1"/>
                </a:solidFill>
                <a:latin typeface="Proxima Nova"/>
                <a:ea typeface="Proxima Nova"/>
                <a:cs typeface="Proxima Nova"/>
                <a:sym typeface="Proxima Nova"/>
              </a:defRPr>
            </a:lvl6pPr>
            <a:lvl7pPr indent="0" lvl="6" marL="0" algn="r">
              <a:buClr>
                <a:schemeClr val="dk1"/>
              </a:buClr>
              <a:buSzPts val="1600"/>
              <a:buFont typeface="Proxima Nova"/>
              <a:buNone/>
              <a:defRPr sz="1600">
                <a:solidFill>
                  <a:schemeClr val="dk1"/>
                </a:solidFill>
                <a:latin typeface="Proxima Nova"/>
                <a:ea typeface="Proxima Nova"/>
                <a:cs typeface="Proxima Nova"/>
                <a:sym typeface="Proxima Nova"/>
              </a:defRPr>
            </a:lvl7pPr>
            <a:lvl8pPr indent="0" lvl="7" marL="0" algn="r">
              <a:buClr>
                <a:schemeClr val="dk1"/>
              </a:buClr>
              <a:buSzPts val="1600"/>
              <a:buFont typeface="Proxima Nova"/>
              <a:buNone/>
              <a:defRPr sz="1600">
                <a:solidFill>
                  <a:schemeClr val="dk1"/>
                </a:solidFill>
                <a:latin typeface="Proxima Nova"/>
                <a:ea typeface="Proxima Nova"/>
                <a:cs typeface="Proxima Nova"/>
                <a:sym typeface="Proxima Nova"/>
              </a:defRPr>
            </a:lvl8pPr>
            <a:lvl9pPr indent="0" lvl="8" marL="0" algn="r">
              <a:buClr>
                <a:schemeClr val="dk1"/>
              </a:buClr>
              <a:buSzPts val="1600"/>
              <a:buFont typeface="Proxima Nova"/>
              <a:buNone/>
              <a:defRPr sz="1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15"/>
          <p:cNvSpPr txBox="1"/>
          <p:nvPr/>
        </p:nvSpPr>
        <p:spPr>
          <a:xfrm>
            <a:off x="6724700" y="6458700"/>
            <a:ext cx="4718800" cy="4460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Week 2 ⦁ Day 1 ⦁ Tutorial 3</a:t>
            </a:r>
            <a:endParaRPr b="1" sz="1600">
              <a:solidFill>
                <a:schemeClr val="dk1"/>
              </a:solidFill>
              <a:latin typeface="Proxima Nova"/>
              <a:ea typeface="Proxima Nova"/>
              <a:cs typeface="Proxima Nova"/>
              <a:sym typeface="Proxima Nova"/>
            </a:endParaRPr>
          </a:p>
        </p:txBody>
      </p:sp>
      <p:pic>
        <p:nvPicPr>
          <p:cNvPr id="72" name="Google Shape;72;p15"/>
          <p:cNvPicPr preferRelativeResize="0"/>
          <p:nvPr/>
        </p:nvPicPr>
        <p:blipFill rotWithShape="1">
          <a:blip r:embed="rId2">
            <a:alphaModFix/>
          </a:blip>
          <a:srcRect b="0" l="0" r="0" t="0"/>
          <a:stretch/>
        </p:blipFill>
        <p:spPr>
          <a:xfrm>
            <a:off x="5941584" y="6442867"/>
            <a:ext cx="418640" cy="415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3" name="Shape 73"/>
        <p:cNvGrpSpPr/>
        <p:nvPr/>
      </p:nvGrpSpPr>
      <p:grpSpPr>
        <a:xfrm>
          <a:off x="0" y="0"/>
          <a:ext cx="0" cy="0"/>
          <a:chOff x="0" y="0"/>
          <a:chExt cx="0" cy="0"/>
        </a:xfrm>
      </p:grpSpPr>
      <p:sp>
        <p:nvSpPr>
          <p:cNvPr id="74" name="Google Shape;74;p16"/>
          <p:cNvSpPr txBox="1"/>
          <p:nvPr>
            <p:ph type="title"/>
          </p:nvPr>
        </p:nvSpPr>
        <p:spPr>
          <a:xfrm>
            <a:off x="415600" y="1321967"/>
            <a:ext cx="11360800" cy="25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8666"/>
            </a:lvl1pPr>
            <a:lvl2pPr lvl="1" algn="ctr">
              <a:lnSpc>
                <a:spcPct val="100000"/>
              </a:lnSpc>
              <a:spcBef>
                <a:spcPts val="0"/>
              </a:spcBef>
              <a:spcAft>
                <a:spcPts val="0"/>
              </a:spcAft>
              <a:buSzPts val="14000"/>
              <a:buNone/>
              <a:defRPr b="1" sz="18666"/>
            </a:lvl2pPr>
            <a:lvl3pPr lvl="2" algn="ctr">
              <a:lnSpc>
                <a:spcPct val="100000"/>
              </a:lnSpc>
              <a:spcBef>
                <a:spcPts val="0"/>
              </a:spcBef>
              <a:spcAft>
                <a:spcPts val="0"/>
              </a:spcAft>
              <a:buSzPts val="14000"/>
              <a:buNone/>
              <a:defRPr b="1" sz="18666"/>
            </a:lvl3pPr>
            <a:lvl4pPr lvl="3" algn="ctr">
              <a:lnSpc>
                <a:spcPct val="100000"/>
              </a:lnSpc>
              <a:spcBef>
                <a:spcPts val="0"/>
              </a:spcBef>
              <a:spcAft>
                <a:spcPts val="0"/>
              </a:spcAft>
              <a:buSzPts val="14000"/>
              <a:buNone/>
              <a:defRPr b="1" sz="18666"/>
            </a:lvl4pPr>
            <a:lvl5pPr lvl="4" algn="ctr">
              <a:lnSpc>
                <a:spcPct val="100000"/>
              </a:lnSpc>
              <a:spcBef>
                <a:spcPts val="0"/>
              </a:spcBef>
              <a:spcAft>
                <a:spcPts val="0"/>
              </a:spcAft>
              <a:buSzPts val="14000"/>
              <a:buNone/>
              <a:defRPr b="1" sz="18666"/>
            </a:lvl5pPr>
            <a:lvl6pPr lvl="5" algn="ctr">
              <a:lnSpc>
                <a:spcPct val="100000"/>
              </a:lnSpc>
              <a:spcBef>
                <a:spcPts val="0"/>
              </a:spcBef>
              <a:spcAft>
                <a:spcPts val="0"/>
              </a:spcAft>
              <a:buSzPts val="14000"/>
              <a:buNone/>
              <a:defRPr b="1" sz="18666"/>
            </a:lvl6pPr>
            <a:lvl7pPr lvl="6" algn="ctr">
              <a:lnSpc>
                <a:spcPct val="100000"/>
              </a:lnSpc>
              <a:spcBef>
                <a:spcPts val="0"/>
              </a:spcBef>
              <a:spcAft>
                <a:spcPts val="0"/>
              </a:spcAft>
              <a:buSzPts val="14000"/>
              <a:buNone/>
              <a:defRPr b="1" sz="18666"/>
            </a:lvl7pPr>
            <a:lvl8pPr lvl="7" algn="ctr">
              <a:lnSpc>
                <a:spcPct val="100000"/>
              </a:lnSpc>
              <a:spcBef>
                <a:spcPts val="0"/>
              </a:spcBef>
              <a:spcAft>
                <a:spcPts val="0"/>
              </a:spcAft>
              <a:buSzPts val="14000"/>
              <a:buNone/>
              <a:defRPr b="1" sz="18666"/>
            </a:lvl8pPr>
            <a:lvl9pPr lvl="8" algn="ctr">
              <a:lnSpc>
                <a:spcPct val="100000"/>
              </a:lnSpc>
              <a:spcBef>
                <a:spcPts val="0"/>
              </a:spcBef>
              <a:spcAft>
                <a:spcPts val="0"/>
              </a:spcAft>
              <a:buSzPts val="14000"/>
              <a:buNone/>
              <a:defRPr b="1" sz="18666"/>
            </a:lvl9pPr>
          </a:lstStyle>
          <a:p/>
        </p:txBody>
      </p:sp>
      <p:sp>
        <p:nvSpPr>
          <p:cNvPr id="75" name="Google Shape;75;p16"/>
          <p:cNvSpPr txBox="1"/>
          <p:nvPr>
            <p:ph idx="1" type="body"/>
          </p:nvPr>
        </p:nvSpPr>
        <p:spPr>
          <a:xfrm>
            <a:off x="415600" y="4095067"/>
            <a:ext cx="11360800" cy="12024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2133"/>
              </a:spcBef>
              <a:spcAft>
                <a:spcPts val="0"/>
              </a:spcAft>
              <a:buSzPts val="1400"/>
              <a:buChar char="○"/>
              <a:defRPr/>
            </a:lvl2pPr>
            <a:lvl3pPr indent="-317500" lvl="2" marL="1371600" algn="ctr">
              <a:lnSpc>
                <a:spcPct val="115000"/>
              </a:lnSpc>
              <a:spcBef>
                <a:spcPts val="2133"/>
              </a:spcBef>
              <a:spcAft>
                <a:spcPts val="0"/>
              </a:spcAft>
              <a:buSzPts val="1400"/>
              <a:buChar char="■"/>
              <a:defRPr/>
            </a:lvl3pPr>
            <a:lvl4pPr indent="-317500" lvl="3" marL="1828800" algn="ctr">
              <a:lnSpc>
                <a:spcPct val="115000"/>
              </a:lnSpc>
              <a:spcBef>
                <a:spcPts val="2133"/>
              </a:spcBef>
              <a:spcAft>
                <a:spcPts val="0"/>
              </a:spcAft>
              <a:buSzPts val="1400"/>
              <a:buChar char="●"/>
              <a:defRPr/>
            </a:lvl4pPr>
            <a:lvl5pPr indent="-317500" lvl="4" marL="2286000" algn="ctr">
              <a:lnSpc>
                <a:spcPct val="115000"/>
              </a:lnSpc>
              <a:spcBef>
                <a:spcPts val="2133"/>
              </a:spcBef>
              <a:spcAft>
                <a:spcPts val="0"/>
              </a:spcAft>
              <a:buSzPts val="1400"/>
              <a:buChar char="○"/>
              <a:defRPr/>
            </a:lvl5pPr>
            <a:lvl6pPr indent="-317500" lvl="5" marL="2743200" algn="ctr">
              <a:lnSpc>
                <a:spcPct val="115000"/>
              </a:lnSpc>
              <a:spcBef>
                <a:spcPts val="2133"/>
              </a:spcBef>
              <a:spcAft>
                <a:spcPts val="0"/>
              </a:spcAft>
              <a:buSzPts val="1400"/>
              <a:buChar char="■"/>
              <a:defRPr/>
            </a:lvl6pPr>
            <a:lvl7pPr indent="-317500" lvl="6" marL="3200400" algn="ctr">
              <a:lnSpc>
                <a:spcPct val="115000"/>
              </a:lnSpc>
              <a:spcBef>
                <a:spcPts val="2133"/>
              </a:spcBef>
              <a:spcAft>
                <a:spcPts val="0"/>
              </a:spcAft>
              <a:buSzPts val="1400"/>
              <a:buChar char="●"/>
              <a:defRPr/>
            </a:lvl7pPr>
            <a:lvl8pPr indent="-317500" lvl="7" marL="3657600" algn="ctr">
              <a:lnSpc>
                <a:spcPct val="115000"/>
              </a:lnSpc>
              <a:spcBef>
                <a:spcPts val="2133"/>
              </a:spcBef>
              <a:spcAft>
                <a:spcPts val="0"/>
              </a:spcAft>
              <a:buSzPts val="1400"/>
              <a:buChar char="○"/>
              <a:defRPr/>
            </a:lvl8pPr>
            <a:lvl9pPr indent="-317500" lvl="8" marL="4114800" algn="ctr">
              <a:lnSpc>
                <a:spcPct val="115000"/>
              </a:lnSpc>
              <a:spcBef>
                <a:spcPts val="2133"/>
              </a:spcBef>
              <a:spcAft>
                <a:spcPts val="2133"/>
              </a:spcAft>
              <a:buSzPts val="1400"/>
              <a:buChar char="■"/>
              <a:defRPr/>
            </a:lvl9pPr>
          </a:lstStyle>
          <a:p/>
        </p:txBody>
      </p:sp>
      <p:sp>
        <p:nvSpPr>
          <p:cNvPr id="76" name="Google Shape;76;p16"/>
          <p:cNvSpPr/>
          <p:nvPr/>
        </p:nvSpPr>
        <p:spPr>
          <a:xfrm>
            <a:off x="0" y="6442867"/>
            <a:ext cx="12192000" cy="415600"/>
          </a:xfrm>
          <a:prstGeom prst="rect">
            <a:avLst/>
          </a:prstGeom>
          <a:solidFill>
            <a:srgbClr val="D9D9D9"/>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7" name="Google Shape;77;p16"/>
          <p:cNvSpPr txBox="1"/>
          <p:nvPr/>
        </p:nvSpPr>
        <p:spPr>
          <a:xfrm>
            <a:off x="120700" y="6458700"/>
            <a:ext cx="5456400" cy="415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Speaker name ⦁ Topic of day</a:t>
            </a:r>
            <a:endParaRPr b="1" sz="1600">
              <a:solidFill>
                <a:schemeClr val="dk1"/>
              </a:solidFill>
              <a:latin typeface="Proxima Nova"/>
              <a:ea typeface="Proxima Nova"/>
              <a:cs typeface="Proxima Nova"/>
              <a:sym typeface="Proxima Nova"/>
            </a:endParaRPr>
          </a:p>
        </p:txBody>
      </p:sp>
      <p:sp>
        <p:nvSpPr>
          <p:cNvPr id="78" name="Google Shape;78;p16"/>
          <p:cNvSpPr txBox="1"/>
          <p:nvPr>
            <p:ph idx="12" type="sldNum"/>
          </p:nvPr>
        </p:nvSpPr>
        <p:spPr>
          <a:xfrm>
            <a:off x="11296600" y="6428433"/>
            <a:ext cx="731600" cy="446000"/>
          </a:xfrm>
          <a:prstGeom prst="rect">
            <a:avLst/>
          </a:prstGeom>
          <a:noFill/>
          <a:ln>
            <a:noFill/>
          </a:ln>
        </p:spPr>
        <p:txBody>
          <a:bodyPr anchorCtr="0" anchor="ctr" bIns="91425" lIns="91425" spcFirstLastPara="1" rIns="91425" wrap="square" tIns="91425">
            <a:noAutofit/>
          </a:bodyPr>
          <a:lstStyle>
            <a:lvl1pPr indent="0" lvl="0" marL="0" algn="r">
              <a:buClr>
                <a:schemeClr val="dk1"/>
              </a:buClr>
              <a:buSzPts val="1600"/>
              <a:buFont typeface="Proxima Nova"/>
              <a:buNone/>
              <a:defRPr sz="1600">
                <a:solidFill>
                  <a:schemeClr val="dk1"/>
                </a:solidFill>
                <a:latin typeface="Proxima Nova"/>
                <a:ea typeface="Proxima Nova"/>
                <a:cs typeface="Proxima Nova"/>
                <a:sym typeface="Proxima Nova"/>
              </a:defRPr>
            </a:lvl1pPr>
            <a:lvl2pPr indent="0" lvl="1" marL="0" algn="r">
              <a:buClr>
                <a:schemeClr val="dk1"/>
              </a:buClr>
              <a:buSzPts val="1600"/>
              <a:buFont typeface="Proxima Nova"/>
              <a:buNone/>
              <a:defRPr sz="1600">
                <a:solidFill>
                  <a:schemeClr val="dk1"/>
                </a:solidFill>
                <a:latin typeface="Proxima Nova"/>
                <a:ea typeface="Proxima Nova"/>
                <a:cs typeface="Proxima Nova"/>
                <a:sym typeface="Proxima Nova"/>
              </a:defRPr>
            </a:lvl2pPr>
            <a:lvl3pPr indent="0" lvl="2" marL="0" algn="r">
              <a:buClr>
                <a:schemeClr val="dk1"/>
              </a:buClr>
              <a:buSzPts val="1600"/>
              <a:buFont typeface="Proxima Nova"/>
              <a:buNone/>
              <a:defRPr sz="1600">
                <a:solidFill>
                  <a:schemeClr val="dk1"/>
                </a:solidFill>
                <a:latin typeface="Proxima Nova"/>
                <a:ea typeface="Proxima Nova"/>
                <a:cs typeface="Proxima Nova"/>
                <a:sym typeface="Proxima Nova"/>
              </a:defRPr>
            </a:lvl3pPr>
            <a:lvl4pPr indent="0" lvl="3" marL="0" algn="r">
              <a:buClr>
                <a:schemeClr val="dk1"/>
              </a:buClr>
              <a:buSzPts val="1600"/>
              <a:buFont typeface="Proxima Nova"/>
              <a:buNone/>
              <a:defRPr sz="1600">
                <a:solidFill>
                  <a:schemeClr val="dk1"/>
                </a:solidFill>
                <a:latin typeface="Proxima Nova"/>
                <a:ea typeface="Proxima Nova"/>
                <a:cs typeface="Proxima Nova"/>
                <a:sym typeface="Proxima Nova"/>
              </a:defRPr>
            </a:lvl4pPr>
            <a:lvl5pPr indent="0" lvl="4" marL="0" algn="r">
              <a:buClr>
                <a:schemeClr val="dk1"/>
              </a:buClr>
              <a:buSzPts val="1600"/>
              <a:buFont typeface="Proxima Nova"/>
              <a:buNone/>
              <a:defRPr sz="1600">
                <a:solidFill>
                  <a:schemeClr val="dk1"/>
                </a:solidFill>
                <a:latin typeface="Proxima Nova"/>
                <a:ea typeface="Proxima Nova"/>
                <a:cs typeface="Proxima Nova"/>
                <a:sym typeface="Proxima Nova"/>
              </a:defRPr>
            </a:lvl5pPr>
            <a:lvl6pPr indent="0" lvl="5" marL="0" algn="r">
              <a:buClr>
                <a:schemeClr val="dk1"/>
              </a:buClr>
              <a:buSzPts val="1600"/>
              <a:buFont typeface="Proxima Nova"/>
              <a:buNone/>
              <a:defRPr sz="1600">
                <a:solidFill>
                  <a:schemeClr val="dk1"/>
                </a:solidFill>
                <a:latin typeface="Proxima Nova"/>
                <a:ea typeface="Proxima Nova"/>
                <a:cs typeface="Proxima Nova"/>
                <a:sym typeface="Proxima Nova"/>
              </a:defRPr>
            </a:lvl6pPr>
            <a:lvl7pPr indent="0" lvl="6" marL="0" algn="r">
              <a:buClr>
                <a:schemeClr val="dk1"/>
              </a:buClr>
              <a:buSzPts val="1600"/>
              <a:buFont typeface="Proxima Nova"/>
              <a:buNone/>
              <a:defRPr sz="1600">
                <a:solidFill>
                  <a:schemeClr val="dk1"/>
                </a:solidFill>
                <a:latin typeface="Proxima Nova"/>
                <a:ea typeface="Proxima Nova"/>
                <a:cs typeface="Proxima Nova"/>
                <a:sym typeface="Proxima Nova"/>
              </a:defRPr>
            </a:lvl7pPr>
            <a:lvl8pPr indent="0" lvl="7" marL="0" algn="r">
              <a:buClr>
                <a:schemeClr val="dk1"/>
              </a:buClr>
              <a:buSzPts val="1600"/>
              <a:buFont typeface="Proxima Nova"/>
              <a:buNone/>
              <a:defRPr sz="1600">
                <a:solidFill>
                  <a:schemeClr val="dk1"/>
                </a:solidFill>
                <a:latin typeface="Proxima Nova"/>
                <a:ea typeface="Proxima Nova"/>
                <a:cs typeface="Proxima Nova"/>
                <a:sym typeface="Proxima Nova"/>
              </a:defRPr>
            </a:lvl8pPr>
            <a:lvl9pPr indent="0" lvl="8" marL="0" algn="r">
              <a:buClr>
                <a:schemeClr val="dk1"/>
              </a:buClr>
              <a:buSzPts val="1600"/>
              <a:buFont typeface="Proxima Nova"/>
              <a:buNone/>
              <a:defRPr sz="1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6"/>
          <p:cNvSpPr txBox="1"/>
          <p:nvPr/>
        </p:nvSpPr>
        <p:spPr>
          <a:xfrm>
            <a:off x="6724700" y="6458700"/>
            <a:ext cx="4718800" cy="4460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Clr>
                <a:schemeClr val="dk1"/>
              </a:buClr>
              <a:buSzPts val="1600"/>
              <a:buFont typeface="Proxima Nova"/>
              <a:buNone/>
            </a:pPr>
            <a:r>
              <a:rPr b="1" lang="en-US" sz="1600">
                <a:solidFill>
                  <a:schemeClr val="dk1"/>
                </a:solidFill>
                <a:latin typeface="Proxima Nova"/>
                <a:ea typeface="Proxima Nova"/>
                <a:cs typeface="Proxima Nova"/>
                <a:sym typeface="Proxima Nova"/>
              </a:rPr>
              <a:t>Week 2 ⦁ Day 1 ⦁ Tutorial 3</a:t>
            </a:r>
            <a:endParaRPr b="1" sz="1600">
              <a:solidFill>
                <a:schemeClr val="dk1"/>
              </a:solidFill>
              <a:latin typeface="Proxima Nova"/>
              <a:ea typeface="Proxima Nova"/>
              <a:cs typeface="Proxima Nova"/>
              <a:sym typeface="Proxima Nova"/>
            </a:endParaRPr>
          </a:p>
        </p:txBody>
      </p:sp>
      <p:pic>
        <p:nvPicPr>
          <p:cNvPr id="80" name="Google Shape;80;p16"/>
          <p:cNvPicPr preferRelativeResize="0"/>
          <p:nvPr/>
        </p:nvPicPr>
        <p:blipFill rotWithShape="1">
          <a:blip r:embed="rId2">
            <a:alphaModFix/>
          </a:blip>
          <a:srcRect b="0" l="0" r="0" t="0"/>
          <a:stretch/>
        </p:blipFill>
        <p:spPr>
          <a:xfrm>
            <a:off x="5941584" y="6442867"/>
            <a:ext cx="418640" cy="415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11" name="Google Shape;11;p7"/>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867"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867"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867"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867"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867"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867"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867"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867" u="none" cap="none" strike="noStrike">
                <a:solidFill>
                  <a:schemeClr val="accent3"/>
                </a:solidFill>
                <a:latin typeface="Proxima Nova"/>
                <a:ea typeface="Proxima Nova"/>
                <a:cs typeface="Proxima Nova"/>
                <a:sym typeface="Proxima Nova"/>
              </a:defRPr>
            </a:lvl9pPr>
          </a:lstStyle>
          <a:p/>
        </p:txBody>
      </p:sp>
      <p:sp>
        <p:nvSpPr>
          <p:cNvPr id="12" name="Google Shape;12;p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dk1"/>
              </a:buClr>
              <a:buSzPts val="1333"/>
              <a:buFont typeface="Proxima Nova"/>
              <a:buNone/>
              <a:defRPr b="0" i="0" sz="1333" u="none" cap="none" strike="noStrike">
                <a:solidFill>
                  <a:schemeClr val="dk1"/>
                </a:solidFill>
                <a:latin typeface="Proxima Nova"/>
                <a:ea typeface="Proxima Nova"/>
                <a:cs typeface="Proxima Nova"/>
                <a:sym typeface="Proxima Nova"/>
              </a:defRPr>
            </a:lvl1pPr>
            <a:lvl2pPr indent="0" lvl="1" marL="0" marR="0" rtl="0" algn="r">
              <a:buClr>
                <a:schemeClr val="dk1"/>
              </a:buClr>
              <a:buSzPts val="1333"/>
              <a:buFont typeface="Proxima Nova"/>
              <a:buNone/>
              <a:defRPr b="0" i="0" sz="1333" u="none" cap="none" strike="noStrike">
                <a:solidFill>
                  <a:schemeClr val="dk1"/>
                </a:solidFill>
                <a:latin typeface="Proxima Nova"/>
                <a:ea typeface="Proxima Nova"/>
                <a:cs typeface="Proxima Nova"/>
                <a:sym typeface="Proxima Nova"/>
              </a:defRPr>
            </a:lvl2pPr>
            <a:lvl3pPr indent="0" lvl="2" marL="0" marR="0" rtl="0" algn="r">
              <a:buClr>
                <a:schemeClr val="dk1"/>
              </a:buClr>
              <a:buSzPts val="1333"/>
              <a:buFont typeface="Proxima Nova"/>
              <a:buNone/>
              <a:defRPr b="0" i="0" sz="1333" u="none" cap="none" strike="noStrike">
                <a:solidFill>
                  <a:schemeClr val="dk1"/>
                </a:solidFill>
                <a:latin typeface="Proxima Nova"/>
                <a:ea typeface="Proxima Nova"/>
                <a:cs typeface="Proxima Nova"/>
                <a:sym typeface="Proxima Nova"/>
              </a:defRPr>
            </a:lvl3pPr>
            <a:lvl4pPr indent="0" lvl="3" marL="0" marR="0" rtl="0" algn="r">
              <a:buClr>
                <a:schemeClr val="dk1"/>
              </a:buClr>
              <a:buSzPts val="1333"/>
              <a:buFont typeface="Proxima Nova"/>
              <a:buNone/>
              <a:defRPr b="0" i="0" sz="1333" u="none" cap="none" strike="noStrike">
                <a:solidFill>
                  <a:schemeClr val="dk1"/>
                </a:solidFill>
                <a:latin typeface="Proxima Nova"/>
                <a:ea typeface="Proxima Nova"/>
                <a:cs typeface="Proxima Nova"/>
                <a:sym typeface="Proxima Nova"/>
              </a:defRPr>
            </a:lvl4pPr>
            <a:lvl5pPr indent="0" lvl="4" marL="0" marR="0" rtl="0" algn="r">
              <a:buClr>
                <a:schemeClr val="dk1"/>
              </a:buClr>
              <a:buSzPts val="1333"/>
              <a:buFont typeface="Proxima Nova"/>
              <a:buNone/>
              <a:defRPr b="0" i="0" sz="1333" u="none" cap="none" strike="noStrike">
                <a:solidFill>
                  <a:schemeClr val="dk1"/>
                </a:solidFill>
                <a:latin typeface="Proxima Nova"/>
                <a:ea typeface="Proxima Nova"/>
                <a:cs typeface="Proxima Nova"/>
                <a:sym typeface="Proxima Nova"/>
              </a:defRPr>
            </a:lvl5pPr>
            <a:lvl6pPr indent="0" lvl="5" marL="0" marR="0" rtl="0" algn="r">
              <a:buClr>
                <a:schemeClr val="dk1"/>
              </a:buClr>
              <a:buSzPts val="1333"/>
              <a:buFont typeface="Proxima Nova"/>
              <a:buNone/>
              <a:defRPr b="0" i="0" sz="1333" u="none" cap="none" strike="noStrike">
                <a:solidFill>
                  <a:schemeClr val="dk1"/>
                </a:solidFill>
                <a:latin typeface="Proxima Nova"/>
                <a:ea typeface="Proxima Nova"/>
                <a:cs typeface="Proxima Nova"/>
                <a:sym typeface="Proxima Nova"/>
              </a:defRPr>
            </a:lvl6pPr>
            <a:lvl7pPr indent="0" lvl="6" marL="0" marR="0" rtl="0" algn="r">
              <a:buClr>
                <a:schemeClr val="dk1"/>
              </a:buClr>
              <a:buSzPts val="1333"/>
              <a:buFont typeface="Proxima Nova"/>
              <a:buNone/>
              <a:defRPr b="0" i="0" sz="1333" u="none" cap="none" strike="noStrike">
                <a:solidFill>
                  <a:schemeClr val="dk1"/>
                </a:solidFill>
                <a:latin typeface="Proxima Nova"/>
                <a:ea typeface="Proxima Nova"/>
                <a:cs typeface="Proxima Nova"/>
                <a:sym typeface="Proxima Nova"/>
              </a:defRPr>
            </a:lvl7pPr>
            <a:lvl8pPr indent="0" lvl="7" marL="0" marR="0" rtl="0" algn="r">
              <a:buClr>
                <a:schemeClr val="dk1"/>
              </a:buClr>
              <a:buSzPts val="1333"/>
              <a:buFont typeface="Proxima Nova"/>
              <a:buNone/>
              <a:defRPr b="0" i="0" sz="1333" u="none" cap="none" strike="noStrike">
                <a:solidFill>
                  <a:schemeClr val="dk1"/>
                </a:solidFill>
                <a:latin typeface="Proxima Nova"/>
                <a:ea typeface="Proxima Nova"/>
                <a:cs typeface="Proxima Nova"/>
                <a:sym typeface="Proxima Nova"/>
              </a:defRPr>
            </a:lvl8pPr>
            <a:lvl9pPr indent="0" lvl="8" marL="0" marR="0" rtl="0" algn="r">
              <a:buClr>
                <a:schemeClr val="dk1"/>
              </a:buClr>
              <a:buSzPts val="1333"/>
              <a:buFont typeface="Proxima Nova"/>
              <a:buNone/>
              <a:defRPr b="0" i="0" sz="1333"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ctrTitle"/>
          </p:nvPr>
        </p:nvSpPr>
        <p:spPr>
          <a:xfrm>
            <a:off x="680600" y="1676400"/>
            <a:ext cx="10830800" cy="21180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4800"/>
              <a:buNone/>
            </a:pPr>
            <a:r>
              <a:rPr lang="en-US" sz="4000"/>
              <a:t>Enhancing classification of autism spectrum disorder using resting-state fMRI with machine learning approach and </a:t>
            </a:r>
            <a:r>
              <a:rPr lang="en-US" sz="4000"/>
              <a:t>dimensionality</a:t>
            </a:r>
            <a:r>
              <a:rPr lang="en-US" sz="4000"/>
              <a:t> reduction</a:t>
            </a:r>
            <a:endParaRPr sz="4000"/>
          </a:p>
        </p:txBody>
      </p:sp>
      <p:sp>
        <p:nvSpPr>
          <p:cNvPr id="92" name="Google Shape;92;p1"/>
          <p:cNvSpPr txBox="1"/>
          <p:nvPr>
            <p:ph idx="1" type="subTitle"/>
          </p:nvPr>
        </p:nvSpPr>
        <p:spPr>
          <a:xfrm>
            <a:off x="680600" y="3828140"/>
            <a:ext cx="10830800" cy="840000"/>
          </a:xfrm>
          <a:prstGeom prst="rect">
            <a:avLst/>
          </a:prstGeom>
          <a:noFill/>
          <a:ln>
            <a:noFill/>
          </a:ln>
        </p:spPr>
        <p:txBody>
          <a:bodyPr anchorCtr="0" anchor="t" bIns="121900" lIns="121900" spcFirstLastPara="1" rIns="121900" wrap="square" tIns="121900">
            <a:noAutofit/>
          </a:bodyPr>
          <a:lstStyle/>
          <a:p>
            <a:pPr indent="-342900" lvl="0" marL="457200" rtl="0" algn="l">
              <a:lnSpc>
                <a:spcPct val="150000"/>
              </a:lnSpc>
              <a:spcBef>
                <a:spcPts val="0"/>
              </a:spcBef>
              <a:spcAft>
                <a:spcPts val="0"/>
              </a:spcAft>
              <a:buSzPts val="2400"/>
              <a:buNone/>
            </a:pPr>
            <a:r>
              <a:rPr lang="en-US" sz="2000"/>
              <a:t>By: Parisa </a:t>
            </a:r>
            <a:r>
              <a:rPr lang="en-US" sz="2000">
                <a:extLst>
                  <a:ext uri="http://customooxmlschemas.google.com/">
                    <go:slidesCustomData xmlns:go="http://customooxmlschemas.google.com/" textRoundtripDataId="0"/>
                  </a:ext>
                </a:extLst>
              </a:rPr>
              <a:t>Daj</a:t>
            </a:r>
            <a:r>
              <a:rPr lang="en-US" sz="2000"/>
              <a:t>      , Mehrnaz Hosseinzadeh     , Anis Zahedifard      ,Yousef </a:t>
            </a:r>
            <a:r>
              <a:rPr lang="en-US" sz="2000">
                <a:extLst>
                  <a:ext uri="http://customooxmlschemas.google.com/">
                    <go:slidesCustomData xmlns:go="http://customooxmlschemas.google.com/" textRoundtripDataId="1"/>
                  </a:ext>
                </a:extLst>
              </a:rPr>
              <a:t>Ghanbari</a:t>
            </a:r>
            <a:endParaRPr/>
          </a:p>
          <a:p>
            <a:pPr indent="-342900" lvl="0" marL="457200" rtl="0" algn="l">
              <a:lnSpc>
                <a:spcPct val="150000"/>
              </a:lnSpc>
              <a:spcBef>
                <a:spcPts val="0"/>
              </a:spcBef>
              <a:spcAft>
                <a:spcPts val="0"/>
              </a:spcAft>
              <a:buSzPts val="2400"/>
              <a:buNone/>
            </a:pPr>
            <a:r>
              <a:t/>
            </a:r>
            <a:endParaRPr sz="2000"/>
          </a:p>
          <a:p>
            <a:pPr indent="0" lvl="0" marL="0" rtl="0" algn="l">
              <a:lnSpc>
                <a:spcPct val="150000"/>
              </a:lnSpc>
              <a:spcBef>
                <a:spcPts val="0"/>
              </a:spcBef>
              <a:spcAft>
                <a:spcPts val="0"/>
              </a:spcAft>
              <a:buSzPts val="2400"/>
              <a:buNone/>
            </a:pPr>
            <a:r>
              <a:t/>
            </a:r>
            <a:endParaRPr sz="2000"/>
          </a:p>
        </p:txBody>
      </p:sp>
      <p:pic>
        <p:nvPicPr>
          <p:cNvPr id="93" name="Google Shape;93;p1"/>
          <p:cNvPicPr preferRelativeResize="0"/>
          <p:nvPr/>
        </p:nvPicPr>
        <p:blipFill rotWithShape="1">
          <a:blip r:embed="rId4">
            <a:alphaModFix/>
          </a:blip>
          <a:srcRect b="0" l="0" r="0" t="0"/>
          <a:stretch/>
        </p:blipFill>
        <p:spPr>
          <a:xfrm>
            <a:off x="5630801" y="4025945"/>
            <a:ext cx="460736" cy="460736"/>
          </a:xfrm>
          <a:prstGeom prst="rect">
            <a:avLst/>
          </a:prstGeom>
          <a:noFill/>
          <a:ln>
            <a:noFill/>
          </a:ln>
        </p:spPr>
      </p:pic>
      <p:pic>
        <p:nvPicPr>
          <p:cNvPr id="94" name="Google Shape;94;p1"/>
          <p:cNvPicPr preferRelativeResize="0"/>
          <p:nvPr/>
        </p:nvPicPr>
        <p:blipFill rotWithShape="1">
          <a:blip r:embed="rId5">
            <a:alphaModFix/>
          </a:blip>
          <a:srcRect b="0" l="0" r="0" t="0"/>
          <a:stretch/>
        </p:blipFill>
        <p:spPr>
          <a:xfrm>
            <a:off x="2478000" y="4025945"/>
            <a:ext cx="460736" cy="444390"/>
          </a:xfrm>
          <a:prstGeom prst="rect">
            <a:avLst/>
          </a:prstGeom>
          <a:noFill/>
          <a:ln>
            <a:noFill/>
          </a:ln>
        </p:spPr>
      </p:pic>
      <p:pic>
        <p:nvPicPr>
          <p:cNvPr id="95" name="Google Shape;95;p1"/>
          <p:cNvPicPr preferRelativeResize="0"/>
          <p:nvPr/>
        </p:nvPicPr>
        <p:blipFill rotWithShape="1">
          <a:blip r:embed="rId5">
            <a:alphaModFix/>
          </a:blip>
          <a:srcRect b="0" l="0" r="0" t="0"/>
          <a:stretch/>
        </p:blipFill>
        <p:spPr>
          <a:xfrm>
            <a:off x="7960095" y="4025945"/>
            <a:ext cx="460736" cy="444390"/>
          </a:xfrm>
          <a:prstGeom prst="rect">
            <a:avLst/>
          </a:prstGeom>
          <a:noFill/>
          <a:ln>
            <a:noFill/>
          </a:ln>
        </p:spPr>
      </p:pic>
      <p:pic>
        <p:nvPicPr>
          <p:cNvPr id="96" name="Google Shape;96;p1"/>
          <p:cNvPicPr preferRelativeResize="0"/>
          <p:nvPr/>
        </p:nvPicPr>
        <p:blipFill rotWithShape="1">
          <a:blip r:embed="rId6">
            <a:alphaModFix/>
          </a:blip>
          <a:srcRect b="0" l="0" r="0" t="0"/>
          <a:stretch/>
        </p:blipFill>
        <p:spPr>
          <a:xfrm>
            <a:off x="10385245" y="4025945"/>
            <a:ext cx="558071" cy="4443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a6655e0c95_1_44"/>
          <p:cNvSpPr txBox="1"/>
          <p:nvPr>
            <p:ph type="title"/>
          </p:nvPr>
        </p:nvSpPr>
        <p:spPr>
          <a:xfrm>
            <a:off x="415600" y="593367"/>
            <a:ext cx="113607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نتایج نهایی کلی</a:t>
            </a:r>
            <a:endParaRPr/>
          </a:p>
        </p:txBody>
      </p:sp>
      <p:sp>
        <p:nvSpPr>
          <p:cNvPr id="171" name="Google Shape;171;ga6655e0c95_1_44"/>
          <p:cNvSpPr txBox="1"/>
          <p:nvPr>
            <p:ph idx="1" type="body"/>
          </p:nvPr>
        </p:nvSpPr>
        <p:spPr>
          <a:xfrm>
            <a:off x="415600" y="1536633"/>
            <a:ext cx="113607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2 layers:(200 rois)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neuron in hidden Relu layer </a:t>
            </a:r>
            <a:endParaRPr/>
          </a:p>
          <a:p>
            <a:pPr indent="0" lvl="0" marL="0" rtl="0" algn="l">
              <a:spcBef>
                <a:spcPts val="0"/>
              </a:spcBef>
              <a:spcAft>
                <a:spcPts val="0"/>
              </a:spcAft>
              <a:buNone/>
            </a:pPr>
            <a:r>
              <a:rPr lang="en-US"/>
              <a:t>1 neuron in sigmoid layer</a:t>
            </a:r>
            <a:endParaRPr/>
          </a:p>
          <a:p>
            <a:pPr indent="457200" lvl="0" marL="457200" rtl="0" algn="l">
              <a:spcBef>
                <a:spcPts val="0"/>
              </a:spcBef>
              <a:spcAft>
                <a:spcPts val="0"/>
              </a:spcAft>
              <a:buNone/>
            </a:pPr>
            <a:r>
              <a:rPr lang="en-US"/>
              <a:t>80% accuracy</a:t>
            </a:r>
            <a:endParaRPr/>
          </a:p>
          <a:p>
            <a:pPr indent="0" lvl="0" marL="0" rtl="0" algn="l">
              <a:spcBef>
                <a:spcPts val="0"/>
              </a:spcBef>
              <a:spcAft>
                <a:spcPts val="0"/>
              </a:spcAft>
              <a:buNone/>
            </a:pPr>
            <a:r>
              <a:rPr lang="en-US"/>
              <a:t>		0.71 F1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a6655e0c95_1_50"/>
          <p:cNvSpPr txBox="1"/>
          <p:nvPr>
            <p:ph type="title"/>
          </p:nvPr>
        </p:nvSpPr>
        <p:spPr>
          <a:xfrm>
            <a:off x="415600" y="593367"/>
            <a:ext cx="113607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نتایج نهایی تفکیکی سن جنس</a:t>
            </a:r>
            <a:endParaRPr/>
          </a:p>
        </p:txBody>
      </p:sp>
      <p:sp>
        <p:nvSpPr>
          <p:cNvPr id="178" name="Google Shape;178;ga6655e0c95_1_50"/>
          <p:cNvSpPr txBox="1"/>
          <p:nvPr>
            <p:ph idx="1" type="body"/>
          </p:nvPr>
        </p:nvSpPr>
        <p:spPr>
          <a:xfrm>
            <a:off x="415600" y="1536633"/>
            <a:ext cx="113607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a6655e0c95_1_56"/>
          <p:cNvSpPr txBox="1"/>
          <p:nvPr>
            <p:ph type="title"/>
          </p:nvPr>
        </p:nvSpPr>
        <p:spPr>
          <a:xfrm>
            <a:off x="415600" y="593367"/>
            <a:ext cx="113607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کارهای پیشنهادی </a:t>
            </a:r>
            <a:endParaRPr/>
          </a:p>
        </p:txBody>
      </p:sp>
      <p:sp>
        <p:nvSpPr>
          <p:cNvPr id="185" name="Google Shape;185;ga6655e0c95_1_56"/>
          <p:cNvSpPr txBox="1"/>
          <p:nvPr>
            <p:ph idx="1" type="body"/>
          </p:nvPr>
        </p:nvSpPr>
        <p:spPr>
          <a:xfrm>
            <a:off x="415600" y="1536633"/>
            <a:ext cx="11360700" cy="4555200"/>
          </a:xfrm>
          <a:prstGeom prst="rect">
            <a:avLst/>
          </a:prstGeom>
        </p:spPr>
        <p:txBody>
          <a:bodyPr anchorCtr="0" anchor="t" bIns="91425" lIns="91425" spcFirstLastPara="1" rIns="91425" wrap="square" tIns="91425">
            <a:noAutofit/>
          </a:bodyPr>
          <a:lstStyle/>
          <a:p>
            <a:pPr indent="0" lvl="0" marL="0" rtl="1" algn="r">
              <a:lnSpc>
                <a:spcPct val="100000"/>
              </a:lnSpc>
              <a:spcBef>
                <a:spcPts val="0"/>
              </a:spcBef>
              <a:spcAft>
                <a:spcPts val="0"/>
              </a:spcAft>
              <a:buNone/>
            </a:pPr>
            <a:r>
              <a:rPr b="1" lang="en-US" sz="2000">
                <a:solidFill>
                  <a:srgbClr val="000000"/>
                </a:solidFill>
                <a:latin typeface="Arial"/>
                <a:ea typeface="Arial"/>
                <a:cs typeface="Arial"/>
                <a:sym typeface="Arial"/>
              </a:rPr>
              <a:t>پیشنهاد: شبکه‌های حافظه دار برای سری زمانی مثل CNN+LSTM، BiLSTM, ..</a:t>
            </a:r>
            <a:endParaRPr b="1" sz="2000">
              <a:solidFill>
                <a:srgbClr val="000000"/>
              </a:solidFill>
              <a:latin typeface="Arial"/>
              <a:ea typeface="Arial"/>
              <a:cs typeface="Arial"/>
              <a:sym typeface="Arial"/>
            </a:endParaRPr>
          </a:p>
          <a:p>
            <a:pPr indent="0" lvl="0" marL="0" rtl="1" algn="r">
              <a:lnSpc>
                <a:spcPct val="100000"/>
              </a:lnSpc>
              <a:spcBef>
                <a:spcPts val="0"/>
              </a:spcBef>
              <a:spcAft>
                <a:spcPts val="0"/>
              </a:spcAft>
              <a:buNone/>
            </a:pPr>
            <a:r>
              <a:t/>
            </a:r>
            <a:endParaRPr b="1" sz="2000">
              <a:solidFill>
                <a:srgbClr val="000000"/>
              </a:solidFill>
              <a:latin typeface="Arial"/>
              <a:ea typeface="Arial"/>
              <a:cs typeface="Arial"/>
              <a:sym typeface="Arial"/>
            </a:endParaRPr>
          </a:p>
          <a:p>
            <a:pPr indent="0" lvl="0" marL="0" rtl="0" algn="l">
              <a:spcBef>
                <a:spcPts val="0"/>
              </a:spcBef>
              <a:spcAft>
                <a:spcPts val="0"/>
              </a:spcAft>
              <a:buNone/>
            </a:pPr>
            <a:r>
              <a:rPr b="1" lang="en-US" sz="2100">
                <a:solidFill>
                  <a:srgbClr val="000000"/>
                </a:solidFill>
                <a:latin typeface="Arial"/>
                <a:ea typeface="Arial"/>
                <a:cs typeface="Arial"/>
                <a:sym typeface="Arial"/>
              </a:rPr>
              <a:t>Besides, in the future, we can improve our classifier using ANFIS. We can also predict the severity of the autism spectrum disorder.</a:t>
            </a:r>
            <a:endParaRPr b="1" sz="2100">
              <a:solidFill>
                <a:srgbClr val="000000"/>
              </a:solidFill>
              <a:latin typeface="Arial"/>
              <a:ea typeface="Arial"/>
              <a:cs typeface="Arial"/>
              <a:sym typeface="Arial"/>
            </a:endParaRPr>
          </a:p>
          <a:p>
            <a:pPr indent="0" lvl="0" marL="0" rtl="0" algn="l">
              <a:spcBef>
                <a:spcPts val="0"/>
              </a:spcBef>
              <a:spcAft>
                <a:spcPts val="0"/>
              </a:spcAft>
              <a:buNone/>
            </a:pPr>
            <a:r>
              <a:t/>
            </a:r>
            <a:endParaRPr b="1" sz="2100">
              <a:solidFill>
                <a:srgbClr val="000000"/>
              </a:solidFill>
              <a:latin typeface="Arial"/>
              <a:ea typeface="Arial"/>
              <a:cs typeface="Arial"/>
              <a:sym typeface="Arial"/>
            </a:endParaRPr>
          </a:p>
          <a:p>
            <a:pPr indent="0" lvl="0" marL="0" rtl="1" algn="r">
              <a:lnSpc>
                <a:spcPct val="100000"/>
              </a:lnSpc>
              <a:spcBef>
                <a:spcPts val="0"/>
              </a:spcBef>
              <a:spcAft>
                <a:spcPts val="0"/>
              </a:spcAft>
              <a:buNone/>
            </a:pPr>
            <a:r>
              <a:rPr b="1" lang="en-US" sz="2000">
                <a:solidFill>
                  <a:srgbClr val="000000"/>
                </a:solidFill>
                <a:latin typeface="Arial"/>
                <a:ea typeface="Arial"/>
                <a:cs typeface="Arial"/>
                <a:sym typeface="Arial"/>
              </a:rPr>
              <a:t>محدودیت: حجم کم داده‌ها </a:t>
            </a:r>
            <a:endParaRPr b="1" sz="2100">
              <a:solidFill>
                <a:srgbClr val="000000"/>
              </a:solidFill>
              <a:latin typeface="Arial"/>
              <a:ea typeface="Arial"/>
              <a:cs typeface="Arial"/>
              <a:sym typeface="Arial"/>
            </a:endParaRPr>
          </a:p>
        </p:txBody>
      </p:sp>
      <p:pic>
        <p:nvPicPr>
          <p:cNvPr id="186" name="Google Shape;186;ga6655e0c95_1_56"/>
          <p:cNvPicPr preferRelativeResize="0"/>
          <p:nvPr/>
        </p:nvPicPr>
        <p:blipFill>
          <a:blip r:embed="rId3">
            <a:alphaModFix/>
          </a:blip>
          <a:stretch>
            <a:fillRect/>
          </a:stretch>
        </p:blipFill>
        <p:spPr>
          <a:xfrm>
            <a:off x="7005725" y="2742450"/>
            <a:ext cx="1104900" cy="348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ga6655e0c95_1_72"/>
          <p:cNvPicPr preferRelativeResize="0"/>
          <p:nvPr/>
        </p:nvPicPr>
        <p:blipFill rotWithShape="1">
          <a:blip r:embed="rId3">
            <a:alphaModFix/>
          </a:blip>
          <a:srcRect b="0" l="0" r="0" t="0"/>
          <a:stretch/>
        </p:blipFill>
        <p:spPr>
          <a:xfrm>
            <a:off x="7932654" y="4604431"/>
            <a:ext cx="2629669" cy="2253569"/>
          </a:xfrm>
          <a:prstGeom prst="rect">
            <a:avLst/>
          </a:prstGeom>
          <a:noFill/>
          <a:ln>
            <a:noFill/>
          </a:ln>
        </p:spPr>
      </p:pic>
      <p:pic>
        <p:nvPicPr>
          <p:cNvPr id="193" name="Google Shape;193;ga6655e0c95_1_72"/>
          <p:cNvPicPr preferRelativeResize="0"/>
          <p:nvPr/>
        </p:nvPicPr>
        <p:blipFill rotWithShape="1">
          <a:blip r:embed="rId4">
            <a:alphaModFix/>
          </a:blip>
          <a:srcRect b="0" l="0" r="0" t="0"/>
          <a:stretch/>
        </p:blipFill>
        <p:spPr>
          <a:xfrm flipH="1">
            <a:off x="10565129" y="4486681"/>
            <a:ext cx="1626871" cy="2892698"/>
          </a:xfrm>
          <a:prstGeom prst="rect">
            <a:avLst/>
          </a:prstGeom>
          <a:noFill/>
          <a:ln>
            <a:noFill/>
          </a:ln>
        </p:spPr>
      </p:pic>
      <p:pic>
        <p:nvPicPr>
          <p:cNvPr id="194" name="Google Shape;194;ga6655e0c95_1_72"/>
          <p:cNvPicPr preferRelativeResize="0"/>
          <p:nvPr/>
        </p:nvPicPr>
        <p:blipFill rotWithShape="1">
          <a:blip r:embed="rId5">
            <a:alphaModFix/>
          </a:blip>
          <a:srcRect b="0" l="0" r="0" t="0"/>
          <a:stretch/>
        </p:blipFill>
        <p:spPr>
          <a:xfrm flipH="1">
            <a:off x="5034202" y="4377677"/>
            <a:ext cx="2629669" cy="3110706"/>
          </a:xfrm>
          <a:prstGeom prst="rect">
            <a:avLst/>
          </a:prstGeom>
          <a:noFill/>
          <a:ln>
            <a:noFill/>
          </a:ln>
        </p:spPr>
      </p:pic>
      <p:pic>
        <p:nvPicPr>
          <p:cNvPr id="195" name="Google Shape;195;ga6655e0c95_1_72"/>
          <p:cNvPicPr preferRelativeResize="0"/>
          <p:nvPr/>
        </p:nvPicPr>
        <p:blipFill rotWithShape="1">
          <a:blip r:embed="rId6">
            <a:alphaModFix/>
          </a:blip>
          <a:srcRect b="0" l="0" r="0" t="0"/>
          <a:stretch/>
        </p:blipFill>
        <p:spPr>
          <a:xfrm rot="2376123">
            <a:off x="-810240" y="-283955"/>
            <a:ext cx="2033689" cy="36485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What is Autism Spectrum Disorder (ASD)?</a:t>
            </a:r>
            <a:endParaRPr/>
          </a:p>
          <a:p>
            <a:pPr indent="0" lvl="0" marL="0" rtl="0" algn="l">
              <a:lnSpc>
                <a:spcPct val="100000"/>
              </a:lnSpc>
              <a:spcBef>
                <a:spcPts val="0"/>
              </a:spcBef>
              <a:spcAft>
                <a:spcPts val="0"/>
              </a:spcAft>
              <a:buSzPts val="2800"/>
              <a:buNone/>
            </a:pPr>
            <a:r>
              <a:t/>
            </a:r>
            <a:endParaRPr/>
          </a:p>
        </p:txBody>
      </p:sp>
      <p:pic>
        <p:nvPicPr>
          <p:cNvPr id="102" name="Google Shape;102;p3"/>
          <p:cNvPicPr preferRelativeResize="0"/>
          <p:nvPr/>
        </p:nvPicPr>
        <p:blipFill rotWithShape="1">
          <a:blip r:embed="rId3">
            <a:alphaModFix/>
          </a:blip>
          <a:srcRect b="0" l="0" r="0" t="0"/>
          <a:stretch/>
        </p:blipFill>
        <p:spPr>
          <a:xfrm>
            <a:off x="4365666" y="3683700"/>
            <a:ext cx="2919753" cy="2068158"/>
          </a:xfrm>
          <a:prstGeom prst="rect">
            <a:avLst/>
          </a:prstGeom>
          <a:noFill/>
          <a:ln>
            <a:noFill/>
          </a:ln>
        </p:spPr>
      </p:pic>
      <p:sp>
        <p:nvSpPr>
          <p:cNvPr id="103" name="Google Shape;103;p3"/>
          <p:cNvSpPr txBox="1"/>
          <p:nvPr/>
        </p:nvSpPr>
        <p:spPr>
          <a:xfrm>
            <a:off x="4022711" y="1578258"/>
            <a:ext cx="3605700" cy="13665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FC0000"/>
              </a:buClr>
              <a:buSzPts val="2800"/>
              <a:buFont typeface="Proxima Nova"/>
              <a:buNone/>
            </a:pPr>
            <a:r>
              <a:rPr b="1" i="0" lang="en-US" sz="2800">
                <a:solidFill>
                  <a:srgbClr val="FC0000"/>
                </a:solidFill>
                <a:latin typeface="Proxima Nova"/>
                <a:ea typeface="Proxima Nova"/>
                <a:cs typeface="Proxima Nova"/>
                <a:sym typeface="Proxima Nova"/>
              </a:rPr>
              <a:t>What</a:t>
            </a:r>
            <a:endParaRPr/>
          </a:p>
          <a:p>
            <a:pPr indent="0" lvl="0" marL="0" marR="0" rtl="0" algn="ctr">
              <a:lnSpc>
                <a:spcPct val="90000"/>
              </a:lnSpc>
              <a:spcBef>
                <a:spcPts val="980"/>
              </a:spcBef>
              <a:spcAft>
                <a:spcPts val="0"/>
              </a:spcAft>
              <a:buClr>
                <a:schemeClr val="dk1"/>
              </a:buClr>
              <a:buSzPts val="2000"/>
              <a:buFont typeface="Proxima Nova"/>
              <a:buNone/>
            </a:pPr>
            <a:r>
              <a:rPr b="0" i="0" lang="en-US" sz="2000">
                <a:solidFill>
                  <a:schemeClr val="dk1"/>
                </a:solidFill>
                <a:latin typeface="Proxima Nova"/>
                <a:ea typeface="Proxima Nova"/>
                <a:cs typeface="Proxima Nova"/>
                <a:sym typeface="Proxima Nova"/>
              </a:rPr>
              <a:t>is Autism Spectrum Disorder (ASD)?</a:t>
            </a:r>
            <a:endParaRPr sz="2000">
              <a:solidFill>
                <a:schemeClr val="dk1"/>
              </a:solidFill>
              <a:latin typeface="Proxima Nova"/>
              <a:ea typeface="Proxima Nova"/>
              <a:cs typeface="Proxima Nova"/>
              <a:sym typeface="Proxima Nova"/>
            </a:endParaRPr>
          </a:p>
        </p:txBody>
      </p:sp>
      <p:sp>
        <p:nvSpPr>
          <p:cNvPr id="104" name="Google Shape;104;p3"/>
          <p:cNvSpPr/>
          <p:nvPr/>
        </p:nvSpPr>
        <p:spPr>
          <a:xfrm>
            <a:off x="8255538" y="1536633"/>
            <a:ext cx="3605700" cy="4555200"/>
          </a:xfrm>
          <a:prstGeom prst="roundRect">
            <a:avLst>
              <a:gd fmla="val 10000" name="adj"/>
            </a:avLst>
          </a:prstGeom>
          <a:solidFill>
            <a:srgbClr val="CCCC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txBox="1"/>
          <p:nvPr/>
        </p:nvSpPr>
        <p:spPr>
          <a:xfrm>
            <a:off x="8255538" y="1536633"/>
            <a:ext cx="3605700" cy="13665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FF0000"/>
              </a:buClr>
              <a:buSzPts val="2800"/>
              <a:buFont typeface="Proxima Nova"/>
              <a:buNone/>
            </a:pPr>
            <a:r>
              <a:rPr b="1" i="0" lang="en-US" sz="2800">
                <a:solidFill>
                  <a:srgbClr val="FF0000"/>
                </a:solidFill>
                <a:latin typeface="Proxima Nova"/>
                <a:ea typeface="Proxima Nova"/>
                <a:cs typeface="Proxima Nova"/>
                <a:sym typeface="Proxima Nova"/>
              </a:rPr>
              <a:t>Why</a:t>
            </a:r>
            <a:endParaRPr/>
          </a:p>
          <a:p>
            <a:pPr indent="0" lvl="0" marL="0" marR="0" rtl="0" algn="ctr">
              <a:lnSpc>
                <a:spcPct val="90000"/>
              </a:lnSpc>
              <a:spcBef>
                <a:spcPts val="980"/>
              </a:spcBef>
              <a:spcAft>
                <a:spcPts val="0"/>
              </a:spcAft>
              <a:buClr>
                <a:schemeClr val="dk1"/>
              </a:buClr>
              <a:buSzPts val="2000"/>
              <a:buFont typeface="Proxima Nova"/>
              <a:buNone/>
            </a:pPr>
            <a:r>
              <a:rPr b="0" i="0" lang="en-US" sz="2000">
                <a:solidFill>
                  <a:schemeClr val="dk1"/>
                </a:solidFill>
                <a:latin typeface="Proxima Nova"/>
                <a:ea typeface="Proxima Nova"/>
                <a:cs typeface="Proxima Nova"/>
                <a:sym typeface="Proxima Nova"/>
              </a:rPr>
              <a:t>Investigating ASD is crucial?</a:t>
            </a:r>
            <a:endParaRPr/>
          </a:p>
        </p:txBody>
      </p:sp>
      <p:sp>
        <p:nvSpPr>
          <p:cNvPr id="106" name="Google Shape;106;p3"/>
          <p:cNvSpPr/>
          <p:nvPr/>
        </p:nvSpPr>
        <p:spPr>
          <a:xfrm>
            <a:off x="8616110" y="2904527"/>
            <a:ext cx="2884500" cy="137340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txBox="1"/>
          <p:nvPr/>
        </p:nvSpPr>
        <p:spPr>
          <a:xfrm>
            <a:off x="8656337" y="2944754"/>
            <a:ext cx="2804100" cy="1293000"/>
          </a:xfrm>
          <a:prstGeom prst="rect">
            <a:avLst/>
          </a:prstGeom>
          <a:noFill/>
          <a:ln>
            <a:noFill/>
          </a:ln>
        </p:spPr>
        <p:txBody>
          <a:bodyPr anchorCtr="0" anchor="ctr" bIns="55225" lIns="73650" spcFirstLastPara="1" rIns="73650" wrap="square" tIns="55225">
            <a:noAutofit/>
          </a:bodyPr>
          <a:lstStyle/>
          <a:p>
            <a:pPr indent="0" lvl="0" marL="0" marR="0" rtl="0" algn="ctr">
              <a:lnSpc>
                <a:spcPct val="90000"/>
              </a:lnSpc>
              <a:spcBef>
                <a:spcPts val="0"/>
              </a:spcBef>
              <a:spcAft>
                <a:spcPts val="0"/>
              </a:spcAft>
              <a:buClr>
                <a:schemeClr val="lt1"/>
              </a:buClr>
              <a:buSzPts val="2900"/>
              <a:buFont typeface="Arial"/>
              <a:buNone/>
            </a:pPr>
            <a:r>
              <a:rPr b="0" i="0" lang="en-US" sz="2900">
                <a:solidFill>
                  <a:schemeClr val="lt1"/>
                </a:solidFill>
                <a:latin typeface="Arial"/>
                <a:ea typeface="Arial"/>
                <a:cs typeface="Arial"/>
                <a:sym typeface="Arial"/>
              </a:rPr>
              <a:t>Earlier Detection</a:t>
            </a:r>
            <a:endParaRPr b="0" i="0" sz="2900">
              <a:solidFill>
                <a:schemeClr val="lt1"/>
              </a:solidFill>
              <a:latin typeface="Arial"/>
              <a:ea typeface="Arial"/>
              <a:cs typeface="Arial"/>
              <a:sym typeface="Arial"/>
            </a:endParaRPr>
          </a:p>
        </p:txBody>
      </p:sp>
      <p:sp>
        <p:nvSpPr>
          <p:cNvPr id="108" name="Google Shape;108;p3"/>
          <p:cNvSpPr/>
          <p:nvPr/>
        </p:nvSpPr>
        <p:spPr>
          <a:xfrm>
            <a:off x="8616110" y="4489283"/>
            <a:ext cx="2884500" cy="137340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txBox="1"/>
          <p:nvPr/>
        </p:nvSpPr>
        <p:spPr>
          <a:xfrm>
            <a:off x="8656337" y="4529510"/>
            <a:ext cx="2804100" cy="1293000"/>
          </a:xfrm>
          <a:prstGeom prst="rect">
            <a:avLst/>
          </a:prstGeom>
          <a:noFill/>
          <a:ln>
            <a:noFill/>
          </a:ln>
        </p:spPr>
        <p:txBody>
          <a:bodyPr anchorCtr="0" anchor="ctr" bIns="55225" lIns="73650" spcFirstLastPara="1" rIns="73650" wrap="square" tIns="55225">
            <a:noAutofit/>
          </a:bodyPr>
          <a:lstStyle/>
          <a:p>
            <a:pPr indent="0" lvl="0" marL="0" marR="0" rtl="0" algn="ctr">
              <a:lnSpc>
                <a:spcPct val="90000"/>
              </a:lnSpc>
              <a:spcBef>
                <a:spcPts val="0"/>
              </a:spcBef>
              <a:spcAft>
                <a:spcPts val="0"/>
              </a:spcAft>
              <a:buClr>
                <a:schemeClr val="lt1"/>
              </a:buClr>
              <a:buSzPts val="2900"/>
              <a:buFont typeface="Arial"/>
              <a:buNone/>
            </a:pPr>
            <a:r>
              <a:rPr b="0" i="0" lang="en-US" sz="2900">
                <a:solidFill>
                  <a:schemeClr val="lt1"/>
                </a:solidFill>
                <a:latin typeface="Arial"/>
                <a:ea typeface="Arial"/>
                <a:cs typeface="Arial"/>
                <a:sym typeface="Arial"/>
              </a:rPr>
              <a:t>Lead into Specialized Education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a6655e0c95_1_12"/>
          <p:cNvSpPr txBox="1"/>
          <p:nvPr>
            <p:ph type="title"/>
          </p:nvPr>
        </p:nvSpPr>
        <p:spPr>
          <a:xfrm>
            <a:off x="415600" y="593367"/>
            <a:ext cx="113607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Introduction</a:t>
            </a:r>
            <a:endParaRPr/>
          </a:p>
        </p:txBody>
      </p:sp>
      <p:sp>
        <p:nvSpPr>
          <p:cNvPr id="116" name="Google Shape;116;ga6655e0c95_1_12"/>
          <p:cNvSpPr txBox="1"/>
          <p:nvPr>
            <p:ph idx="1" type="body"/>
          </p:nvPr>
        </p:nvSpPr>
        <p:spPr>
          <a:xfrm>
            <a:off x="415600" y="1536633"/>
            <a:ext cx="113607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ga6655e0c95_1_12"/>
          <p:cNvPicPr preferRelativeResize="0"/>
          <p:nvPr/>
        </p:nvPicPr>
        <p:blipFill>
          <a:blip r:embed="rId3">
            <a:alphaModFix/>
          </a:blip>
          <a:stretch>
            <a:fillRect/>
          </a:stretch>
        </p:blipFill>
        <p:spPr>
          <a:xfrm>
            <a:off x="419100" y="1264838"/>
            <a:ext cx="11353800" cy="4562475"/>
          </a:xfrm>
          <a:prstGeom prst="rect">
            <a:avLst/>
          </a:prstGeom>
          <a:noFill/>
          <a:ln>
            <a:noFill/>
          </a:ln>
        </p:spPr>
      </p:pic>
      <p:pic>
        <p:nvPicPr>
          <p:cNvPr id="118" name="Google Shape;118;ga6655e0c95_1_12"/>
          <p:cNvPicPr preferRelativeResize="0"/>
          <p:nvPr/>
        </p:nvPicPr>
        <p:blipFill rotWithShape="1">
          <a:blip r:embed="rId4">
            <a:alphaModFix/>
          </a:blip>
          <a:srcRect b="0" l="0" r="-2986" t="-2923"/>
          <a:stretch/>
        </p:blipFill>
        <p:spPr>
          <a:xfrm>
            <a:off x="1116100" y="2208475"/>
            <a:ext cx="4033900" cy="3345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a6655e0c95_1_66"/>
          <p:cNvSpPr txBox="1"/>
          <p:nvPr>
            <p:ph type="title"/>
          </p:nvPr>
        </p:nvSpPr>
        <p:spPr>
          <a:xfrm>
            <a:off x="415600" y="593367"/>
            <a:ext cx="11360700" cy="7635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900"/>
              <a:buFont typeface="Proxima Nova"/>
              <a:buNone/>
            </a:pPr>
            <a:r>
              <a:rPr lang="en-US" sz="2900">
                <a:solidFill>
                  <a:schemeClr val="lt1"/>
                </a:solidFill>
                <a:highlight>
                  <a:srgbClr val="000000"/>
                </a:highlight>
              </a:rPr>
              <a:t>Scientific Question</a:t>
            </a:r>
            <a:endParaRPr sz="1400">
              <a:solidFill>
                <a:srgbClr val="000000"/>
              </a:solidFill>
              <a:highlight>
                <a:srgbClr val="000000"/>
              </a:highlight>
              <a:latin typeface="Arial"/>
              <a:ea typeface="Arial"/>
              <a:cs typeface="Arial"/>
              <a:sym typeface="Arial"/>
            </a:endParaRPr>
          </a:p>
          <a:p>
            <a:pPr indent="0" lvl="0" marL="0" rtl="0" algn="l">
              <a:spcBef>
                <a:spcPts val="0"/>
              </a:spcBef>
              <a:spcAft>
                <a:spcPts val="0"/>
              </a:spcAft>
              <a:buNone/>
            </a:pPr>
            <a:r>
              <a:t/>
            </a:r>
            <a:endParaRPr/>
          </a:p>
        </p:txBody>
      </p:sp>
      <p:sp>
        <p:nvSpPr>
          <p:cNvPr id="125" name="Google Shape;125;ga6655e0c95_1_66"/>
          <p:cNvSpPr txBox="1"/>
          <p:nvPr>
            <p:ph idx="1" type="body"/>
          </p:nvPr>
        </p:nvSpPr>
        <p:spPr>
          <a:xfrm>
            <a:off x="415600" y="1536633"/>
            <a:ext cx="11360700" cy="45552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FF0000"/>
              </a:buClr>
              <a:buSzPts val="2800"/>
              <a:buFont typeface="Proxima Nova"/>
              <a:buNone/>
            </a:pPr>
            <a:r>
              <a:rPr b="1" lang="en-US" sz="2800">
                <a:solidFill>
                  <a:srgbClr val="FF0000"/>
                </a:solidFill>
              </a:rPr>
              <a:t>How</a:t>
            </a:r>
            <a:endParaRPr sz="1400">
              <a:solidFill>
                <a:srgbClr val="000000"/>
              </a:solidFill>
              <a:latin typeface="Arial"/>
              <a:ea typeface="Arial"/>
              <a:cs typeface="Arial"/>
              <a:sym typeface="Arial"/>
            </a:endParaRPr>
          </a:p>
          <a:p>
            <a:pPr indent="0" lvl="0" marL="0" rtl="0" algn="ctr">
              <a:lnSpc>
                <a:spcPct val="90000"/>
              </a:lnSpc>
              <a:spcBef>
                <a:spcPts val="980"/>
              </a:spcBef>
              <a:spcAft>
                <a:spcPts val="0"/>
              </a:spcAft>
              <a:buClr>
                <a:schemeClr val="dk1"/>
              </a:buClr>
              <a:buSzPts val="2000"/>
              <a:buFont typeface="Proxima Nova"/>
              <a:buNone/>
            </a:pPr>
            <a:r>
              <a:rPr lang="en-US" sz="2000">
                <a:solidFill>
                  <a:schemeClr val="dk1"/>
                </a:solidFill>
              </a:rPr>
              <a:t>well can we detect ASD condition based on resting-state fMRI data</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4"/>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Autism Brain Imaging Data Exchange (ABIDE)</a:t>
            </a:r>
            <a:endParaRPr/>
          </a:p>
          <a:p>
            <a:pPr indent="0" lvl="0" marL="0" rtl="0" algn="l">
              <a:lnSpc>
                <a:spcPct val="100000"/>
              </a:lnSpc>
              <a:spcBef>
                <a:spcPts val="0"/>
              </a:spcBef>
              <a:spcAft>
                <a:spcPts val="0"/>
              </a:spcAft>
              <a:buSzPts val="2800"/>
              <a:buNone/>
            </a:pPr>
            <a:r>
              <a:t/>
            </a:r>
            <a:endParaRPr/>
          </a:p>
        </p:txBody>
      </p:sp>
      <p:pic>
        <p:nvPicPr>
          <p:cNvPr id="131" name="Google Shape;131;p4"/>
          <p:cNvPicPr preferRelativeResize="0"/>
          <p:nvPr/>
        </p:nvPicPr>
        <p:blipFill rotWithShape="1">
          <a:blip r:embed="rId3">
            <a:alphaModFix/>
          </a:blip>
          <a:srcRect b="0" l="0" r="0" t="0"/>
          <a:stretch/>
        </p:blipFill>
        <p:spPr>
          <a:xfrm>
            <a:off x="8961430" y="645824"/>
            <a:ext cx="1450110" cy="1649122"/>
          </a:xfrm>
          <a:prstGeom prst="rect">
            <a:avLst/>
          </a:prstGeom>
          <a:noFill/>
          <a:ln>
            <a:noFill/>
          </a:ln>
        </p:spPr>
      </p:pic>
      <p:pic>
        <p:nvPicPr>
          <p:cNvPr id="132" name="Google Shape;132;p4"/>
          <p:cNvPicPr preferRelativeResize="0"/>
          <p:nvPr/>
        </p:nvPicPr>
        <p:blipFill rotWithShape="1">
          <a:blip r:embed="rId4">
            <a:alphaModFix/>
          </a:blip>
          <a:srcRect b="0" l="0" r="0" t="0"/>
          <a:stretch/>
        </p:blipFill>
        <p:spPr>
          <a:xfrm>
            <a:off x="6651992" y="3777674"/>
            <a:ext cx="4832733" cy="1891960"/>
          </a:xfrm>
          <a:prstGeom prst="rect">
            <a:avLst/>
          </a:prstGeom>
          <a:noFill/>
          <a:ln>
            <a:noFill/>
          </a:ln>
        </p:spPr>
      </p:pic>
      <p:pic>
        <p:nvPicPr>
          <p:cNvPr id="133" name="Google Shape;133;p4"/>
          <p:cNvPicPr preferRelativeResize="0"/>
          <p:nvPr/>
        </p:nvPicPr>
        <p:blipFill>
          <a:blip r:embed="rId5">
            <a:alphaModFix/>
          </a:blip>
          <a:stretch>
            <a:fillRect/>
          </a:stretch>
        </p:blipFill>
        <p:spPr>
          <a:xfrm>
            <a:off x="152400" y="1509367"/>
            <a:ext cx="4128655" cy="2960168"/>
          </a:xfrm>
          <a:prstGeom prst="rect">
            <a:avLst/>
          </a:prstGeom>
          <a:noFill/>
          <a:ln>
            <a:noFill/>
          </a:ln>
        </p:spPr>
      </p:pic>
      <p:sp>
        <p:nvSpPr>
          <p:cNvPr id="134" name="Google Shape;134;p4"/>
          <p:cNvSpPr txBox="1"/>
          <p:nvPr/>
        </p:nvSpPr>
        <p:spPr>
          <a:xfrm>
            <a:off x="518825" y="4801550"/>
            <a:ext cx="3762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Proxima Nova"/>
                <a:ea typeface="Proxima Nova"/>
                <a:cs typeface="Proxima Nova"/>
                <a:sym typeface="Proxima Nova"/>
              </a:rPr>
              <a:t>Kassraian-Fard P, Matthis C, Balsters JH, Maathuis MH, Wenderoth N. Promises, pitfalls, and basic guidelines for applying machine learning classifiers to psychiatric imaging data, with autism as an example. Frontiers in psychiatry. 2016 Dec 1;7:177.</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a6655e0c95_1_24"/>
          <p:cNvSpPr txBox="1"/>
          <p:nvPr>
            <p:ph type="title"/>
          </p:nvPr>
        </p:nvSpPr>
        <p:spPr>
          <a:xfrm>
            <a:off x="415600" y="593367"/>
            <a:ext cx="113607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ماتریس کورولیشن</a:t>
            </a:r>
            <a:endParaRPr/>
          </a:p>
        </p:txBody>
      </p:sp>
      <p:pic>
        <p:nvPicPr>
          <p:cNvPr id="141" name="Google Shape;141;ga6655e0c95_1_24"/>
          <p:cNvPicPr preferRelativeResize="0"/>
          <p:nvPr/>
        </p:nvPicPr>
        <p:blipFill>
          <a:blip r:embed="rId3">
            <a:alphaModFix/>
          </a:blip>
          <a:stretch>
            <a:fillRect/>
          </a:stretch>
        </p:blipFill>
        <p:spPr>
          <a:xfrm>
            <a:off x="152400" y="1509267"/>
            <a:ext cx="11887200" cy="418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نتایج اولیه</a:t>
            </a:r>
            <a:endParaRPr/>
          </a:p>
        </p:txBody>
      </p:sp>
      <p:graphicFrame>
        <p:nvGraphicFramePr>
          <p:cNvPr id="147" name="Google Shape;147;p6"/>
          <p:cNvGraphicFramePr/>
          <p:nvPr/>
        </p:nvGraphicFramePr>
        <p:xfrm>
          <a:off x="132575" y="1288664"/>
          <a:ext cx="3000000" cy="3000000"/>
        </p:xfrm>
        <a:graphic>
          <a:graphicData uri="http://schemas.openxmlformats.org/drawingml/2006/table">
            <a:tbl>
              <a:tblPr bandRow="1" firstRow="1">
                <a:noFill/>
                <a:tableStyleId>{CFF7AC25-13E5-4955-B99F-F20135D4FA1B}</a:tableStyleId>
              </a:tblPr>
              <a:tblGrid>
                <a:gridCol w="1879200"/>
                <a:gridCol w="1879200"/>
                <a:gridCol w="1879200"/>
              </a:tblGrid>
              <a:tr h="325325">
                <a:tc>
                  <a:txBody>
                    <a:bodyPr/>
                    <a:lstStyle/>
                    <a:p>
                      <a:pPr indent="0" lvl="0" marL="0" marR="0" rtl="0" algn="ctr">
                        <a:lnSpc>
                          <a:spcPct val="100000"/>
                        </a:lnSpc>
                        <a:spcBef>
                          <a:spcPts val="0"/>
                        </a:spcBef>
                        <a:spcAft>
                          <a:spcPts val="0"/>
                        </a:spcAft>
                        <a:buNone/>
                      </a:pPr>
                      <a:r>
                        <a:rPr lang="en-US" sz="1867" u="none" cap="none" strike="noStrike"/>
                        <a:t>Accuracy</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Algorithm</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Reference</a:t>
                      </a:r>
                      <a:endParaRPr/>
                    </a:p>
                  </a:txBody>
                  <a:tcPr marT="45725" marB="45725" marR="91450" marL="91450"/>
                </a:tc>
              </a:tr>
              <a:tr h="325325">
                <a:tc>
                  <a:txBody>
                    <a:bodyPr/>
                    <a:lstStyle/>
                    <a:p>
                      <a:pPr indent="0" lvl="0" marL="0" marR="0" rtl="0" algn="ctr">
                        <a:lnSpc>
                          <a:spcPct val="100000"/>
                        </a:lnSpc>
                        <a:spcBef>
                          <a:spcPts val="0"/>
                        </a:spcBef>
                        <a:spcAft>
                          <a:spcPts val="0"/>
                        </a:spcAft>
                        <a:buNone/>
                      </a:pPr>
                      <a:r>
                        <a:rPr lang="en-US" sz="1867" u="none" cap="none" strike="noStrike"/>
                        <a:t>69%</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Linear SVM</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Plitt et aI., 2015</a:t>
                      </a:r>
                      <a:endParaRPr sz="1867" u="none" cap="none" strike="noStrike"/>
                    </a:p>
                  </a:txBody>
                  <a:tcPr marT="45725" marB="45725" marR="91450" marL="91450"/>
                </a:tc>
              </a:tr>
              <a:tr h="325325">
                <a:tc>
                  <a:txBody>
                    <a:bodyPr/>
                    <a:lstStyle/>
                    <a:p>
                      <a:pPr indent="0" lvl="0" marL="0" marR="0" rtl="0" algn="ctr">
                        <a:lnSpc>
                          <a:spcPct val="100000"/>
                        </a:lnSpc>
                        <a:spcBef>
                          <a:spcPts val="0"/>
                        </a:spcBef>
                        <a:spcAft>
                          <a:spcPts val="0"/>
                        </a:spcAft>
                        <a:buNone/>
                      </a:pPr>
                      <a:r>
                        <a:rPr lang="en-US" sz="1867" u="none" cap="none" strike="noStrike"/>
                        <a:t>66%</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Gaussian SVM</a:t>
                      </a:r>
                      <a:endParaRPr sz="1867"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Chen et aI., 2015</a:t>
                      </a:r>
                      <a:endParaRPr sz="1867" u="none" cap="none" strike="noStrike"/>
                    </a:p>
                  </a:txBody>
                  <a:tcPr marT="45725" marB="45725" marR="91450" marL="91450"/>
                </a:tc>
              </a:tr>
              <a:tr h="571775">
                <a:tc>
                  <a:txBody>
                    <a:bodyPr/>
                    <a:lstStyle/>
                    <a:p>
                      <a:pPr indent="0" lvl="0" marL="0" marR="0" rtl="0" algn="ctr">
                        <a:lnSpc>
                          <a:spcPct val="100000"/>
                        </a:lnSpc>
                        <a:spcBef>
                          <a:spcPts val="0"/>
                        </a:spcBef>
                        <a:spcAft>
                          <a:spcPts val="0"/>
                        </a:spcAft>
                        <a:buNone/>
                      </a:pPr>
                      <a:r>
                        <a:rPr lang="en-US" sz="1867" u="none" cap="none" strike="noStrike"/>
                        <a:t>67%</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SVC</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Abraham et aI.,2017</a:t>
                      </a:r>
                      <a:endParaRPr/>
                    </a:p>
                  </a:txBody>
                  <a:tcPr marT="45725" marB="45725" marR="91450" marL="91450"/>
                </a:tc>
              </a:tr>
              <a:tr h="571775">
                <a:tc>
                  <a:txBody>
                    <a:bodyPr/>
                    <a:lstStyle/>
                    <a:p>
                      <a:pPr indent="0" lvl="0" marL="0" marR="0" rtl="0" algn="ctr">
                        <a:lnSpc>
                          <a:spcPct val="100000"/>
                        </a:lnSpc>
                        <a:spcBef>
                          <a:spcPts val="0"/>
                        </a:spcBef>
                        <a:spcAft>
                          <a:spcPts val="0"/>
                        </a:spcAft>
                        <a:buNone/>
                      </a:pPr>
                      <a:r>
                        <a:rPr lang="en-US" sz="1867" u="none" cap="none" strike="noStrike"/>
                        <a:t>70%</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Deep Neural Net</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Heinsfeld et aI.,2018</a:t>
                      </a:r>
                      <a:endParaRPr/>
                    </a:p>
                  </a:txBody>
                  <a:tcPr marT="45725" marB="45725" marR="91450" marL="91450"/>
                </a:tc>
              </a:tr>
              <a:tr h="325325">
                <a:tc>
                  <a:txBody>
                    <a:bodyPr/>
                    <a:lstStyle/>
                    <a:p>
                      <a:pPr indent="0" lvl="0" marL="0" marR="0" rtl="0" algn="ctr">
                        <a:lnSpc>
                          <a:spcPct val="100000"/>
                        </a:lnSpc>
                        <a:spcBef>
                          <a:spcPts val="0"/>
                        </a:spcBef>
                        <a:spcAft>
                          <a:spcPts val="0"/>
                        </a:spcAft>
                        <a:buNone/>
                      </a:pPr>
                      <a:r>
                        <a:rPr lang="en-US" sz="1867" u="none" cap="none" strike="noStrike"/>
                        <a:t>90.8%</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Random Forest</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67"/>
                        <a:buFont typeface="Arial"/>
                        <a:buNone/>
                      </a:pPr>
                      <a:r>
                        <a:rPr lang="en-US" sz="1867" u="none" cap="none" strike="noStrike"/>
                        <a:t>Chen et aI., 2015</a:t>
                      </a:r>
                      <a:endParaRPr sz="1867" u="none" cap="none" strike="noStrike"/>
                    </a:p>
                  </a:txBody>
                  <a:tcPr marT="45725" marB="45725" marR="91450" marL="91450"/>
                </a:tc>
              </a:tr>
              <a:tr h="571775">
                <a:tc>
                  <a:txBody>
                    <a:bodyPr/>
                    <a:lstStyle/>
                    <a:p>
                      <a:pPr indent="0" lvl="0" marL="0" marR="0" rtl="0" algn="ctr">
                        <a:lnSpc>
                          <a:spcPct val="100000"/>
                        </a:lnSpc>
                        <a:spcBef>
                          <a:spcPts val="0"/>
                        </a:spcBef>
                        <a:spcAft>
                          <a:spcPts val="0"/>
                        </a:spcAft>
                        <a:buNone/>
                      </a:pPr>
                      <a:r>
                        <a:rPr lang="en-US" sz="1867" u="none" cap="none" strike="noStrike"/>
                        <a:t>70.3%</a:t>
                      </a:r>
                      <a:endParaRPr/>
                    </a:p>
                  </a:txBody>
                  <a:tcPr marT="45725" marB="45725" marR="91450" marL="91450"/>
                </a:tc>
                <a:tc>
                  <a:txBody>
                    <a:bodyPr/>
                    <a:lstStyle/>
                    <a:p>
                      <a:pPr indent="0" lvl="0" marL="0" marR="0" rtl="0" algn="ctr">
                        <a:lnSpc>
                          <a:spcPct val="100000"/>
                        </a:lnSpc>
                        <a:spcBef>
                          <a:spcPts val="0"/>
                        </a:spcBef>
                        <a:spcAft>
                          <a:spcPts val="0"/>
                        </a:spcAft>
                        <a:buNone/>
                      </a:pPr>
                      <a:r>
                        <a:rPr lang="en-US" sz="1867" u="none" cap="none" strike="noStrike"/>
                        <a:t>ASD Diag Net</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67"/>
                        <a:buFont typeface="Arial"/>
                        <a:buNone/>
                      </a:pPr>
                      <a:r>
                        <a:rPr lang="en-US" sz="1867" u="none" cap="none" strike="noStrike"/>
                        <a:t>Eslami T. et al. 2019</a:t>
                      </a:r>
                      <a:endParaRPr/>
                    </a:p>
                  </a:txBody>
                  <a:tcPr marT="45725" marB="45725" marR="91450" marL="91450"/>
                </a:tc>
              </a:tr>
              <a:tr h="325325">
                <a:tc>
                  <a:txBody>
                    <a:bodyPr/>
                    <a:lstStyle/>
                    <a:p>
                      <a:pPr indent="0" lvl="0" marL="0" marR="0" rtl="0" algn="ctr">
                        <a:lnSpc>
                          <a:spcPct val="100000"/>
                        </a:lnSpc>
                        <a:spcBef>
                          <a:spcPts val="0"/>
                        </a:spcBef>
                        <a:spcAft>
                          <a:spcPts val="0"/>
                        </a:spcAft>
                        <a:buNone/>
                      </a:pPr>
                      <a:r>
                        <a:rPr lang="en-US" sz="1867" u="none" cap="none" strike="noStrike"/>
                        <a:t>72%</a:t>
                      </a:r>
                      <a:endParaRPr/>
                    </a:p>
                  </a:txBody>
                  <a:tcPr marT="45725" marB="45725" marR="91450" marL="91450">
                    <a:solidFill>
                      <a:srgbClr val="FFE718"/>
                    </a:solidFill>
                  </a:tcPr>
                </a:tc>
                <a:tc>
                  <a:txBody>
                    <a:bodyPr/>
                    <a:lstStyle/>
                    <a:p>
                      <a:pPr indent="0" lvl="0" marL="0" marR="0" rtl="0" algn="ctr">
                        <a:lnSpc>
                          <a:spcPct val="100000"/>
                        </a:lnSpc>
                        <a:spcBef>
                          <a:spcPts val="0"/>
                        </a:spcBef>
                        <a:spcAft>
                          <a:spcPts val="0"/>
                        </a:spcAft>
                        <a:buNone/>
                      </a:pPr>
                      <a:r>
                        <a:rPr lang="en-US" sz="1867" u="none" cap="none" strike="noStrike"/>
                        <a:t>MLP</a:t>
                      </a:r>
                      <a:endParaRPr/>
                    </a:p>
                  </a:txBody>
                  <a:tcPr marT="45725" marB="45725" marR="91450" marL="91450">
                    <a:solidFill>
                      <a:srgbClr val="FFE718"/>
                    </a:solidFill>
                  </a:tcPr>
                </a:tc>
                <a:tc>
                  <a:txBody>
                    <a:bodyPr/>
                    <a:lstStyle/>
                    <a:p>
                      <a:pPr indent="0" lvl="0" marL="0" marR="0" rtl="0" algn="ctr">
                        <a:lnSpc>
                          <a:spcPct val="100000"/>
                        </a:lnSpc>
                        <a:spcBef>
                          <a:spcPts val="0"/>
                        </a:spcBef>
                        <a:spcAft>
                          <a:spcPts val="0"/>
                        </a:spcAft>
                        <a:buNone/>
                      </a:pPr>
                      <a:r>
                        <a:rPr lang="en-US" sz="1867" u="none" cap="none" strike="noStrike"/>
                        <a:t>Our Project, 2020</a:t>
                      </a:r>
                      <a:endParaRPr/>
                    </a:p>
                  </a:txBody>
                  <a:tcPr marT="45725" marB="45725" marR="91450" marL="91450">
                    <a:solidFill>
                      <a:srgbClr val="FFE718"/>
                    </a:solidFill>
                  </a:tcPr>
                </a:tc>
              </a:tr>
            </a:tbl>
          </a:graphicData>
        </a:graphic>
      </p:graphicFrame>
      <p:sp>
        <p:nvSpPr>
          <p:cNvPr id="148" name="Google Shape;148;p6"/>
          <p:cNvSpPr txBox="1"/>
          <p:nvPr/>
        </p:nvSpPr>
        <p:spPr>
          <a:xfrm>
            <a:off x="5770174" y="5489196"/>
            <a:ext cx="2729400" cy="369300"/>
          </a:xfrm>
          <a:prstGeom prst="rect">
            <a:avLst/>
          </a:prstGeom>
          <a:solidFill>
            <a:srgbClr val="FB8585"/>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Proxima Nova"/>
                <a:ea typeface="Proxima Nova"/>
                <a:cs typeface="Proxima Nova"/>
                <a:sym typeface="Proxima Nova"/>
              </a:rPr>
              <a:t>F1 Score: 0.76</a:t>
            </a:r>
            <a:endParaRPr/>
          </a:p>
        </p:txBody>
      </p:sp>
      <p:pic>
        <p:nvPicPr>
          <p:cNvPr id="149" name="Google Shape;149;p6"/>
          <p:cNvPicPr preferRelativeResize="0"/>
          <p:nvPr/>
        </p:nvPicPr>
        <p:blipFill rotWithShape="1">
          <a:blip r:embed="rId3">
            <a:alphaModFix/>
          </a:blip>
          <a:srcRect b="0" l="0" r="0" t="0"/>
          <a:stretch/>
        </p:blipFill>
        <p:spPr>
          <a:xfrm>
            <a:off x="6341400" y="1470175"/>
            <a:ext cx="5988624" cy="3368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a6655e0c95_1_32"/>
          <p:cNvSpPr txBox="1"/>
          <p:nvPr>
            <p:ph type="title"/>
          </p:nvPr>
        </p:nvSpPr>
        <p:spPr>
          <a:xfrm>
            <a:off x="415600" y="593367"/>
            <a:ext cx="113607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اورفیت شدن و </a:t>
            </a:r>
            <a:r>
              <a:rPr lang="en-US"/>
              <a:t>نتایج با شبکه ساده</a:t>
            </a:r>
            <a:endParaRPr/>
          </a:p>
        </p:txBody>
      </p:sp>
      <p:sp>
        <p:nvSpPr>
          <p:cNvPr id="156" name="Google Shape;156;ga6655e0c95_1_32"/>
          <p:cNvSpPr txBox="1"/>
          <p:nvPr>
            <p:ph idx="1" type="body"/>
          </p:nvPr>
        </p:nvSpPr>
        <p:spPr>
          <a:xfrm>
            <a:off x="415600" y="1536633"/>
            <a:ext cx="113607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layer </a:t>
            </a:r>
            <a:r>
              <a:rPr lang="en-US"/>
              <a:t>(200 rois) </a:t>
            </a:r>
            <a:endParaRPr b="1"/>
          </a:p>
          <a:p>
            <a:pPr indent="0" lvl="0" marL="0" rtl="0" algn="l">
              <a:spcBef>
                <a:spcPts val="0"/>
              </a:spcBef>
              <a:spcAft>
                <a:spcPts val="0"/>
              </a:spcAft>
              <a:buNone/>
            </a:pPr>
            <a:r>
              <a:rPr lang="en-US"/>
              <a:t>1 neuron 1 sigmoid layer</a:t>
            </a:r>
            <a:endParaRPr/>
          </a:p>
          <a:p>
            <a:pPr indent="457200" lvl="0" marL="457200" rtl="0" algn="l">
              <a:spcBef>
                <a:spcPts val="0"/>
              </a:spcBef>
              <a:spcAft>
                <a:spcPts val="0"/>
              </a:spcAft>
              <a:buNone/>
            </a:pPr>
            <a:r>
              <a:rPr lang="en-US"/>
              <a:t>75% accuracy</a:t>
            </a:r>
            <a:endParaRPr/>
          </a:p>
          <a:p>
            <a:pPr indent="0" lvl="0" marL="0" rtl="0" algn="l">
              <a:spcBef>
                <a:spcPts val="0"/>
              </a:spcBef>
              <a:spcAft>
                <a:spcPts val="0"/>
              </a:spcAft>
              <a:buNone/>
            </a:pPr>
            <a:r>
              <a:rPr lang="en-US"/>
              <a:t>		0.66 F1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layers:</a:t>
            </a:r>
            <a:r>
              <a:rPr lang="en-US"/>
              <a:t>(200 rois)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a:t>
            </a:r>
            <a:r>
              <a:rPr lang="en-US"/>
              <a:t> neuron in hidden Relu layer </a:t>
            </a:r>
            <a:endParaRPr/>
          </a:p>
          <a:p>
            <a:pPr indent="0" lvl="0" marL="0" rtl="0" algn="l">
              <a:spcBef>
                <a:spcPts val="0"/>
              </a:spcBef>
              <a:spcAft>
                <a:spcPts val="0"/>
              </a:spcAft>
              <a:buNone/>
            </a:pPr>
            <a:r>
              <a:rPr lang="en-US"/>
              <a:t>1 neuron in sigmoid layer</a:t>
            </a:r>
            <a:endParaRPr/>
          </a:p>
          <a:p>
            <a:pPr indent="457200" lvl="0" marL="457200" rtl="0" algn="l">
              <a:spcBef>
                <a:spcPts val="0"/>
              </a:spcBef>
              <a:spcAft>
                <a:spcPts val="0"/>
              </a:spcAft>
              <a:buNone/>
            </a:pPr>
            <a:r>
              <a:rPr lang="en-US"/>
              <a:t>76% accuracy</a:t>
            </a:r>
            <a:endParaRPr/>
          </a:p>
          <a:p>
            <a:pPr indent="0" lvl="0" marL="0" rtl="0" algn="l">
              <a:spcBef>
                <a:spcPts val="0"/>
              </a:spcBef>
              <a:spcAft>
                <a:spcPts val="0"/>
              </a:spcAft>
              <a:buNone/>
            </a:pPr>
            <a:r>
              <a:rPr lang="en-US"/>
              <a:t>		0.63 F1</a:t>
            </a:r>
            <a:endParaRPr/>
          </a:p>
        </p:txBody>
      </p:sp>
      <p:pic>
        <p:nvPicPr>
          <p:cNvPr id="157" name="Google Shape;157;ga6655e0c95_1_32"/>
          <p:cNvPicPr preferRelativeResize="0"/>
          <p:nvPr/>
        </p:nvPicPr>
        <p:blipFill>
          <a:blip r:embed="rId3">
            <a:alphaModFix/>
          </a:blip>
          <a:stretch>
            <a:fillRect/>
          </a:stretch>
        </p:blipFill>
        <p:spPr>
          <a:xfrm>
            <a:off x="5089750" y="1552038"/>
            <a:ext cx="6686550" cy="4524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a6655e0c95_1_38"/>
          <p:cNvSpPr txBox="1"/>
          <p:nvPr>
            <p:ph type="title"/>
          </p:nvPr>
        </p:nvSpPr>
        <p:spPr>
          <a:xfrm>
            <a:off x="415600" y="593367"/>
            <a:ext cx="113607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کم کردن دیتای ورودی</a:t>
            </a:r>
            <a:endParaRPr/>
          </a:p>
        </p:txBody>
      </p:sp>
      <p:pic>
        <p:nvPicPr>
          <p:cNvPr id="164" name="Google Shape;164;ga6655e0c95_1_38"/>
          <p:cNvPicPr preferRelativeResize="0"/>
          <p:nvPr/>
        </p:nvPicPr>
        <p:blipFill>
          <a:blip r:embed="rId3">
            <a:alphaModFix/>
          </a:blip>
          <a:stretch>
            <a:fillRect/>
          </a:stretch>
        </p:blipFill>
        <p:spPr>
          <a:xfrm>
            <a:off x="830125" y="1385900"/>
            <a:ext cx="9320074" cy="485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eme1">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2020-07-29T12:54:48Z</dcterms:created>
  <dc:creator>Windows User</dc:creator>
</cp:coreProperties>
</file>